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Lst>
  <p:notesMasterIdLst>
    <p:notesMasterId r:id="rId75"/>
  </p:notesMasterIdLst>
  <p:handoutMasterIdLst>
    <p:handoutMasterId r:id="rId76"/>
  </p:handoutMasterIdLst>
  <p:sldIdLst>
    <p:sldId id="256" r:id="rId2"/>
    <p:sldId id="300" r:id="rId3"/>
    <p:sldId id="302" r:id="rId4"/>
    <p:sldId id="301" r:id="rId5"/>
    <p:sldId id="345" r:id="rId6"/>
    <p:sldId id="346" r:id="rId7"/>
    <p:sldId id="262" r:id="rId8"/>
    <p:sldId id="261" r:id="rId9"/>
    <p:sldId id="265" r:id="rId10"/>
    <p:sldId id="266" r:id="rId11"/>
    <p:sldId id="267" r:id="rId12"/>
    <p:sldId id="268" r:id="rId13"/>
    <p:sldId id="314" r:id="rId14"/>
    <p:sldId id="269" r:id="rId15"/>
    <p:sldId id="335" r:id="rId16"/>
    <p:sldId id="326" r:id="rId17"/>
    <p:sldId id="327" r:id="rId18"/>
    <p:sldId id="328" r:id="rId19"/>
    <p:sldId id="336" r:id="rId20"/>
    <p:sldId id="274" r:id="rId21"/>
    <p:sldId id="322" r:id="rId22"/>
    <p:sldId id="323" r:id="rId23"/>
    <p:sldId id="324" r:id="rId24"/>
    <p:sldId id="321" r:id="rId25"/>
    <p:sldId id="315" r:id="rId26"/>
    <p:sldId id="275" r:id="rId27"/>
    <p:sldId id="276" r:id="rId28"/>
    <p:sldId id="277" r:id="rId29"/>
    <p:sldId id="278" r:id="rId30"/>
    <p:sldId id="279" r:id="rId31"/>
    <p:sldId id="316" r:id="rId32"/>
    <p:sldId id="280" r:id="rId33"/>
    <p:sldId id="281" r:id="rId34"/>
    <p:sldId id="282" r:id="rId35"/>
    <p:sldId id="1157" r:id="rId36"/>
    <p:sldId id="1183" r:id="rId37"/>
    <p:sldId id="1184" r:id="rId38"/>
    <p:sldId id="317" r:id="rId39"/>
    <p:sldId id="329" r:id="rId40"/>
    <p:sldId id="333" r:id="rId41"/>
    <p:sldId id="338" r:id="rId42"/>
    <p:sldId id="339" r:id="rId43"/>
    <p:sldId id="332" r:id="rId44"/>
    <p:sldId id="318" r:id="rId45"/>
    <p:sldId id="331" r:id="rId46"/>
    <p:sldId id="325" r:id="rId47"/>
    <p:sldId id="284" r:id="rId48"/>
    <p:sldId id="286" r:id="rId49"/>
    <p:sldId id="288" r:id="rId50"/>
    <p:sldId id="289" r:id="rId51"/>
    <p:sldId id="337" r:id="rId52"/>
    <p:sldId id="334" r:id="rId53"/>
    <p:sldId id="290" r:id="rId54"/>
    <p:sldId id="291" r:id="rId55"/>
    <p:sldId id="292" r:id="rId56"/>
    <p:sldId id="319" r:id="rId57"/>
    <p:sldId id="295" r:id="rId58"/>
    <p:sldId id="296" r:id="rId59"/>
    <p:sldId id="297" r:id="rId60"/>
    <p:sldId id="320" r:id="rId61"/>
    <p:sldId id="340" r:id="rId62"/>
    <p:sldId id="303" r:id="rId63"/>
    <p:sldId id="304" r:id="rId64"/>
    <p:sldId id="305" r:id="rId65"/>
    <p:sldId id="306" r:id="rId66"/>
    <p:sldId id="307" r:id="rId67"/>
    <p:sldId id="308" r:id="rId68"/>
    <p:sldId id="309" r:id="rId69"/>
    <p:sldId id="310" r:id="rId70"/>
    <p:sldId id="311" r:id="rId71"/>
    <p:sldId id="312" r:id="rId72"/>
    <p:sldId id="313" r:id="rId73"/>
    <p:sldId id="1156" r:id="rId74"/>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4572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9144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371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18288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286000" algn="l" defTabSz="914400" rtl="0" eaLnBrk="1" latinLnBrk="0" hangingPunct="1">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743200" algn="l" defTabSz="914400" rtl="0" eaLnBrk="1" latinLnBrk="0" hangingPunct="1">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200400" algn="l" defTabSz="914400" rtl="0" eaLnBrk="1" latinLnBrk="0" hangingPunct="1">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657600" algn="l" defTabSz="914400" rtl="0" eaLnBrk="1" latinLnBrk="0" hangingPunct="1">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06" autoAdjust="0"/>
  </p:normalViewPr>
  <p:slideViewPr>
    <p:cSldViewPr>
      <p:cViewPr varScale="1">
        <p:scale>
          <a:sx n="51" d="100"/>
          <a:sy n="51" d="100"/>
        </p:scale>
        <p:origin x="1358"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eaLnBrk="1">
              <a:spcBef>
                <a:spcPts val="500"/>
              </a:spcBef>
              <a:defRPr sz="1200"/>
            </a:lvl1pPr>
          </a:lstStyle>
          <a:p>
            <a:pPr>
              <a:defRPr/>
            </a:pPr>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3177" tIns="46589" rIns="93177" bIns="46589" rtlCol="0"/>
          <a:lstStyle>
            <a:lvl1pPr algn="r" eaLnBrk="1">
              <a:spcBef>
                <a:spcPts val="500"/>
              </a:spcBef>
              <a:defRPr sz="1200"/>
            </a:lvl1pPr>
          </a:lstStyle>
          <a:p>
            <a:pPr>
              <a:defRPr/>
            </a:pPr>
            <a:fld id="{1F7E6CA4-E7B7-4F60-B691-822DC9A950C5}" type="datetimeFigureOut">
              <a:rPr lang="en-US"/>
              <a:pPr>
                <a:defRPr/>
              </a:pPr>
              <a:t>5/24/2022</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3177" tIns="46589" rIns="93177" bIns="46589" rtlCol="0" anchor="b"/>
          <a:lstStyle>
            <a:lvl1pPr algn="l" eaLnBrk="1">
              <a:spcBef>
                <a:spcPts val="500"/>
              </a:spcBef>
              <a:defRPr sz="1200"/>
            </a:lvl1pPr>
          </a:lstStyle>
          <a:p>
            <a:pPr>
              <a:defRPr/>
            </a:pPr>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3177" tIns="46589" rIns="93177" bIns="46589" rtlCol="0" anchor="b"/>
          <a:lstStyle>
            <a:lvl1pPr algn="r" eaLnBrk="1">
              <a:spcBef>
                <a:spcPts val="500"/>
              </a:spcBef>
              <a:defRPr sz="1200"/>
            </a:lvl1pPr>
          </a:lstStyle>
          <a:p>
            <a:pPr>
              <a:defRPr/>
            </a:pPr>
            <a:fld id="{1B2DF769-536E-452F-AE94-3ABBC8E1127D}" type="slidenum">
              <a:rPr lang="en-US"/>
              <a:pPr>
                <a:defRPr/>
              </a:pPr>
              <a:t>‹#›</a:t>
            </a:fld>
            <a:endParaRPr lang="en-US"/>
          </a:p>
        </p:txBody>
      </p:sp>
    </p:spTree>
    <p:extLst>
      <p:ext uri="{BB962C8B-B14F-4D97-AF65-F5344CB8AC3E}">
        <p14:creationId xmlns:p14="http://schemas.microsoft.com/office/powerpoint/2010/main" val="2882623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Rot="1" noChangeAspect="1"/>
          </p:cNvSpPr>
          <p:nvPr>
            <p:ph type="sldImg"/>
          </p:nvPr>
        </p:nvSpPr>
        <p:spPr bwMode="auto">
          <a:xfrm>
            <a:off x="1181100" y="696913"/>
            <a:ext cx="46482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 name="Rectangle 2"/>
          <p:cNvSpPr>
            <a:spLocks noGrp="1"/>
          </p:cNvSpPr>
          <p:nvPr>
            <p:ph type="body" sz="quarter" idx="1"/>
          </p:nvPr>
        </p:nvSpPr>
        <p:spPr bwMode="auto">
          <a:xfrm>
            <a:off x="935038" y="4416425"/>
            <a:ext cx="5140325" cy="4183063"/>
          </a:xfrm>
          <a:prstGeom prst="rect">
            <a:avLst/>
          </a:prstGeom>
          <a:noFill/>
          <a:ln w="9525" cap="flat" cmpd="sng">
            <a:noFill/>
            <a:prstDash val="solid"/>
            <a:round/>
            <a:headEnd type="none" w="med" len="med"/>
            <a:tailEnd type="none" w="med" len="med"/>
          </a:ln>
          <a:effectLst/>
        </p:spPr>
        <p:txBody>
          <a:bodyPr vert="horz" wrap="square" lIns="93177" tIns="46589" rIns="93177" bIns="46589" numCol="1" anchor="t" anchorCtr="0" compatLnSpc="1">
            <a:prstTxWarp prst="textNoShape">
              <a:avLst/>
            </a:prstTxWarp>
          </a:bodyPr>
          <a:lstStyle/>
          <a:p>
            <a:pPr lvl="0"/>
            <a:r>
              <a:rPr lang="en-US" noProof="0">
                <a:sym typeface="Times New Roman" pitchFamily="18" charset="0"/>
              </a:rPr>
              <a:t>Click to edit Master text styles</a:t>
            </a:r>
          </a:p>
          <a:p>
            <a:pPr lvl="1"/>
            <a:r>
              <a:rPr lang="en-US" noProof="0">
                <a:sym typeface="Times New Roman" pitchFamily="18" charset="0"/>
              </a:rPr>
              <a:t>Second level</a:t>
            </a:r>
          </a:p>
          <a:p>
            <a:pPr lvl="2"/>
            <a:r>
              <a:rPr lang="en-US" noProof="0">
                <a:sym typeface="Times New Roman" pitchFamily="18" charset="0"/>
              </a:rPr>
              <a:t>Third level</a:t>
            </a:r>
          </a:p>
          <a:p>
            <a:pPr lvl="3"/>
            <a:r>
              <a:rPr lang="en-US" noProof="0">
                <a:sym typeface="Times New Roman" pitchFamily="18" charset="0"/>
              </a:rPr>
              <a:t>Fourth level</a:t>
            </a:r>
          </a:p>
          <a:p>
            <a:pPr lvl="4"/>
            <a:r>
              <a:rPr lang="en-US" noProof="0">
                <a:sym typeface="Times New Roman" pitchFamily="18" charset="0"/>
              </a:rPr>
              <a:t>Fifth level</a:t>
            </a:r>
          </a:p>
        </p:txBody>
      </p:sp>
    </p:spTree>
    <p:extLst>
      <p:ext uri="{BB962C8B-B14F-4D97-AF65-F5344CB8AC3E}">
        <p14:creationId xmlns:p14="http://schemas.microsoft.com/office/powerpoint/2010/main" val="3579646134"/>
      </p:ext>
    </p:extLst>
  </p:cSld>
  <p:clrMap bg1="lt1" tx1="dk1" bg2="lt2" tx2="dk2" accent1="accent1" accent2="accent2" accent3="accent3" accent4="accent4" accent5="accent5" accent6="accent6" hlink="hlink" folHlink="folHlink"/>
  <p:notesStyle>
    <a:lvl1pPr algn="l" rtl="0" eaLnBrk="0" fontAlgn="base" hangingPunct="0">
      <a:spcBef>
        <a:spcPts val="400"/>
      </a:spcBef>
      <a:spcAft>
        <a:spcPct val="0"/>
      </a:spcAft>
      <a:defRPr sz="1200" kern="1200">
        <a:solidFill>
          <a:srgbClr val="000000"/>
        </a:solidFill>
        <a:latin typeface="Times New Roman" pitchFamily="18" charset="0"/>
        <a:ea typeface="+mn-ea"/>
        <a:cs typeface="Times New Roman" pitchFamily="18" charset="0"/>
        <a:sym typeface="Times New Roman" panose="02020603050405020304" pitchFamily="18" charset="0"/>
      </a:defRPr>
    </a:lvl1pPr>
    <a:lvl2pPr indent="228600" algn="l" rtl="0" eaLnBrk="0" fontAlgn="base" hangingPunct="0">
      <a:spcBef>
        <a:spcPts val="400"/>
      </a:spcBef>
      <a:spcAft>
        <a:spcPct val="0"/>
      </a:spcAft>
      <a:defRPr sz="1200" kern="1200">
        <a:solidFill>
          <a:srgbClr val="000000"/>
        </a:solidFill>
        <a:latin typeface="Times New Roman" pitchFamily="18" charset="0"/>
        <a:ea typeface="+mn-ea"/>
        <a:cs typeface="Times New Roman" pitchFamily="18" charset="0"/>
        <a:sym typeface="Times New Roman" panose="02020603050405020304" pitchFamily="18" charset="0"/>
      </a:defRPr>
    </a:lvl2pPr>
    <a:lvl3pPr indent="457200" algn="l" rtl="0" eaLnBrk="0" fontAlgn="base" hangingPunct="0">
      <a:spcBef>
        <a:spcPts val="400"/>
      </a:spcBef>
      <a:spcAft>
        <a:spcPct val="0"/>
      </a:spcAft>
      <a:defRPr sz="1200" kern="1200">
        <a:solidFill>
          <a:srgbClr val="000000"/>
        </a:solidFill>
        <a:latin typeface="Times New Roman" pitchFamily="18" charset="0"/>
        <a:ea typeface="+mn-ea"/>
        <a:cs typeface="Times New Roman" pitchFamily="18" charset="0"/>
        <a:sym typeface="Times New Roman" panose="02020603050405020304" pitchFamily="18" charset="0"/>
      </a:defRPr>
    </a:lvl3pPr>
    <a:lvl4pPr indent="685800" algn="l" rtl="0" eaLnBrk="0" fontAlgn="base" hangingPunct="0">
      <a:spcBef>
        <a:spcPts val="400"/>
      </a:spcBef>
      <a:spcAft>
        <a:spcPct val="0"/>
      </a:spcAft>
      <a:defRPr sz="1200" kern="1200">
        <a:solidFill>
          <a:srgbClr val="000000"/>
        </a:solidFill>
        <a:latin typeface="Times New Roman" pitchFamily="18" charset="0"/>
        <a:ea typeface="+mn-ea"/>
        <a:cs typeface="Times New Roman" pitchFamily="18" charset="0"/>
        <a:sym typeface="Times New Roman" panose="02020603050405020304" pitchFamily="18" charset="0"/>
      </a:defRPr>
    </a:lvl4pPr>
    <a:lvl5pPr indent="914400" algn="l" rtl="0" eaLnBrk="0" fontAlgn="base" hangingPunct="0">
      <a:spcBef>
        <a:spcPts val="400"/>
      </a:spcBef>
      <a:spcAft>
        <a:spcPct val="0"/>
      </a:spcAft>
      <a:defRPr sz="1200" kern="1200">
        <a:solidFill>
          <a:srgbClr val="000000"/>
        </a:solidFill>
        <a:latin typeface="Times New Roman" pitchFamily="18" charset="0"/>
        <a:ea typeface="+mn-ea"/>
        <a:cs typeface="Times New Roman" pitchFamily="18" charset="0"/>
        <a:sym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In this lecture, we will study another important topic in digital forensics, mobile device forensics.</a:t>
            </a:r>
          </a:p>
        </p:txBody>
      </p:sp>
    </p:spTree>
    <p:extLst>
      <p:ext uri="{BB962C8B-B14F-4D97-AF65-F5344CB8AC3E}">
        <p14:creationId xmlns:p14="http://schemas.microsoft.com/office/powerpoint/2010/main" val="4207375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data stored on Android phones include</a:t>
            </a:r>
          </a:p>
          <a:p>
            <a:r>
              <a:rPr lang="en-US" dirty="0"/>
              <a:t>Personal calendars</a:t>
            </a:r>
          </a:p>
          <a:p>
            <a:r>
              <a:rPr lang="en-US" dirty="0"/>
              <a:t>Address books</a:t>
            </a:r>
          </a:p>
          <a:p>
            <a:r>
              <a:rPr lang="en-US" dirty="0"/>
              <a:t>Incoming/outgoing/lost calls</a:t>
            </a:r>
          </a:p>
          <a:p>
            <a:r>
              <a:rPr lang="en-US" dirty="0"/>
              <a:t>Voice recordings (also stored on external flash)</a:t>
            </a:r>
          </a:p>
          <a:p>
            <a:r>
              <a:rPr lang="en-US" dirty="0"/>
              <a:t>User Name and Password</a:t>
            </a:r>
          </a:p>
          <a:p>
            <a:r>
              <a:rPr lang="en-US" dirty="0"/>
              <a:t>Mails/SMS Messages</a:t>
            </a:r>
          </a:p>
          <a:p>
            <a:r>
              <a:rPr lang="en-US" dirty="0"/>
              <a:t>Chat history</a:t>
            </a:r>
          </a:p>
          <a:p>
            <a:r>
              <a:rPr lang="en-US" dirty="0"/>
              <a:t>Web Browsing history</a:t>
            </a:r>
          </a:p>
          <a:p>
            <a:r>
              <a:rPr lang="en-US" dirty="0"/>
              <a:t>Pictures/Photos (also stored on external flash)</a:t>
            </a:r>
          </a:p>
        </p:txBody>
      </p:sp>
    </p:spTree>
    <p:extLst>
      <p:ext uri="{BB962C8B-B14F-4D97-AF65-F5344CB8AC3E}">
        <p14:creationId xmlns:p14="http://schemas.microsoft.com/office/powerpoint/2010/main" val="3454842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device has a special system filesystem. By default, it uses YAFFS - Yet Another Flash File System.</a:t>
            </a:r>
          </a:p>
        </p:txBody>
      </p:sp>
    </p:spTree>
    <p:extLst>
      <p:ext uri="{BB962C8B-B14F-4D97-AF65-F5344CB8AC3E}">
        <p14:creationId xmlns:p14="http://schemas.microsoft.com/office/powerpoint/2010/main" val="1508294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need some </a:t>
            </a:r>
            <a:r>
              <a:rPr lang="en-US" altLang="en-US" sz="1200" u="none" dirty="0">
                <a:latin typeface="Times New Roman" panose="02020603050405020304" pitchFamily="18" charset="0"/>
                <a:cs typeface="Times New Roman" panose="02020603050405020304" pitchFamily="18" charset="0"/>
              </a:rPr>
              <a:t>equipment for Data Acquisition in Android Forensics.</a:t>
            </a:r>
          </a:p>
          <a:p>
            <a:r>
              <a:rPr lang="en-US" sz="1200" u="none" dirty="0">
                <a:latin typeface="Times New Roman" panose="02020603050405020304" pitchFamily="18" charset="0"/>
                <a:cs typeface="Times New Roman" panose="02020603050405020304" pitchFamily="18" charset="0"/>
              </a:rPr>
              <a:t>For example, a Forensic workstation, some cables connecting your phone to the Forensic workstation.</a:t>
            </a:r>
          </a:p>
          <a:p>
            <a:r>
              <a:rPr lang="en-US" sz="1200" u="none" dirty="0">
                <a:latin typeface="Times New Roman" panose="02020603050405020304" pitchFamily="18" charset="0"/>
                <a:cs typeface="Times New Roman" panose="02020603050405020304" pitchFamily="18" charset="0"/>
              </a:rPr>
              <a:t>A SIM Card Reader to read data from the SIM card.</a:t>
            </a:r>
          </a:p>
          <a:p>
            <a:endParaRPr lang="en-US" dirty="0"/>
          </a:p>
        </p:txBody>
      </p:sp>
    </p:spTree>
    <p:extLst>
      <p:ext uri="{BB962C8B-B14F-4D97-AF65-F5344CB8AC3E}">
        <p14:creationId xmlns:p14="http://schemas.microsoft.com/office/powerpoint/2010/main" val="2977978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There are many</a:t>
            </a:r>
            <a:r>
              <a:rPr lang="en-US" b="0" dirty="0"/>
              <a:t> </a:t>
            </a:r>
            <a:r>
              <a:rPr lang="en-US" altLang="en-US" b="0" dirty="0">
                <a:solidFill>
                  <a:schemeClr val="tx1"/>
                </a:solidFill>
                <a:latin typeface="Arial" panose="020B0604020202020204" pitchFamily="34" charset="0"/>
              </a:rPr>
              <a:t>data capture Options:</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altLang="en-US" sz="1600" dirty="0">
                <a:solidFill>
                  <a:schemeClr val="tx1"/>
                </a:solidFill>
                <a:latin typeface="Arial" panose="020B0604020202020204" pitchFamily="34" charset="0"/>
              </a:rPr>
              <a:t>Starting from the bottom, the most basic one: Manual Analysis – physical analysis of the phone involving manual manipulation of the keyboard and</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altLang="en-US" sz="1600" dirty="0">
                <a:solidFill>
                  <a:schemeClr val="tx1"/>
                </a:solidFill>
                <a:latin typeface="Arial" panose="020B0604020202020204" pitchFamily="34" charset="0"/>
              </a:rPr>
              <a:t>photographic documentation of data displayed on the Screen</a:t>
            </a: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altLang="en-US" sz="1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ts val="400"/>
              </a:spcBef>
              <a:spcAft>
                <a:spcPct val="0"/>
              </a:spcAft>
              <a:buClrTx/>
              <a:buSzTx/>
              <a:buFontTx/>
              <a:buNone/>
              <a:tabLst/>
              <a:defRPr/>
            </a:pPr>
            <a:r>
              <a:rPr lang="en-US" altLang="en-US" sz="1600" b="1" dirty="0">
                <a:solidFill>
                  <a:schemeClr val="tx1"/>
                </a:solidFill>
                <a:latin typeface="Arial" panose="020B0604020202020204" pitchFamily="34" charset="0"/>
              </a:rPr>
              <a:t>Logical Analysis</a:t>
            </a:r>
            <a:r>
              <a:rPr lang="en-US" altLang="en-US" sz="1600" dirty="0">
                <a:solidFill>
                  <a:schemeClr val="tx1"/>
                </a:solidFill>
                <a:latin typeface="Arial" panose="020B0604020202020204" pitchFamily="34" charset="0"/>
              </a:rPr>
              <a:t> - Connect data cable to the handset and extract data. For example, copy the files off the phone.</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altLang="en-US" sz="1600" b="1" dirty="0">
                <a:solidFill>
                  <a:schemeClr val="tx1"/>
                </a:solidFill>
                <a:latin typeface="Arial" panose="020B0604020202020204" pitchFamily="34" charset="0"/>
              </a:rPr>
              <a:t>Physical Analysis</a:t>
            </a:r>
            <a:r>
              <a:rPr lang="en-US" altLang="en-US" sz="1600" dirty="0">
                <a:solidFill>
                  <a:schemeClr val="tx1"/>
                </a:solidFill>
                <a:latin typeface="Arial" panose="020B0604020202020204" pitchFamily="34" charset="0"/>
              </a:rPr>
              <a:t> – usually need to root the device and then image the internal storage device in the phone</a:t>
            </a: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altLang="en-US" sz="1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ts val="400"/>
              </a:spcBef>
              <a:spcAft>
                <a:spcPct val="0"/>
              </a:spcAft>
              <a:buClrTx/>
              <a:buSzTx/>
              <a:buFontTx/>
              <a:buNone/>
              <a:tabLst/>
              <a:defRPr/>
            </a:pPr>
            <a:r>
              <a:rPr lang="en-US" altLang="en-US" sz="1600" dirty="0">
                <a:solidFill>
                  <a:schemeClr val="tx1"/>
                </a:solidFill>
                <a:latin typeface="Arial" panose="020B0604020202020204" pitchFamily="34" charset="0"/>
              </a:rPr>
              <a:t>Both logical and physical analysis are the most popular ones.</a:t>
            </a: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altLang="en-US" sz="1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ts val="400"/>
              </a:spcBef>
              <a:spcAft>
                <a:spcPct val="0"/>
              </a:spcAft>
              <a:buClrTx/>
              <a:buSzTx/>
              <a:buFontTx/>
              <a:buNone/>
              <a:tabLst/>
              <a:defRPr/>
            </a:pPr>
            <a:r>
              <a:rPr lang="en-US" altLang="en-US" sz="1600" dirty="0">
                <a:solidFill>
                  <a:schemeClr val="tx1"/>
                </a:solidFill>
                <a:latin typeface="Arial" panose="020B0604020202020204" pitchFamily="34" charset="0"/>
              </a:rPr>
              <a:t>Chip-Off analysis- Remove memory from the device and read in either second phone or EEPROM reader. </a:t>
            </a: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altLang="en-US" sz="1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ts val="400"/>
              </a:spcBef>
              <a:spcAft>
                <a:spcPct val="0"/>
              </a:spcAft>
              <a:buClrTx/>
              <a:buSzTx/>
              <a:buFontTx/>
              <a:buNone/>
              <a:tabLst/>
              <a:defRPr/>
            </a:pPr>
            <a:r>
              <a:rPr lang="en-US" altLang="en-US" sz="1600" dirty="0">
                <a:solidFill>
                  <a:schemeClr val="tx1"/>
                </a:solidFill>
                <a:latin typeface="Arial" panose="020B0604020202020204" pitchFamily="34" charset="0"/>
              </a:rPr>
              <a:t>As you move up the pyramid (generally), you will collect more detailed information but also take more time.</a:t>
            </a: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altLang="en-US" sz="1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altLang="en-US" sz="1600" dirty="0">
              <a:solidFill>
                <a:schemeClr val="tx1"/>
              </a:solidFill>
              <a:latin typeface="Arial" panose="020B0604020202020204" pitchFamily="34" charset="0"/>
            </a:endParaRPr>
          </a:p>
        </p:txBody>
      </p:sp>
    </p:spTree>
    <p:extLst>
      <p:ext uri="{BB962C8B-B14F-4D97-AF65-F5344CB8AC3E}">
        <p14:creationId xmlns:p14="http://schemas.microsoft.com/office/powerpoint/2010/main" val="630109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p:sp>
      <p:sp>
        <p:nvSpPr>
          <p:cNvPr id="20483" name="Rectangle 2"/>
          <p:cNvSpPr>
            <a:spLocks noGrp="1" noChangeArrowheads="1"/>
          </p:cNvSpPr>
          <p:nvPr>
            <p:ph type="body"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a:spcBef>
                <a:spcPct val="0"/>
              </a:spcBef>
              <a:buFontTx/>
              <a:buNone/>
            </a:pPr>
            <a:r>
              <a:rPr lang="en-US" altLang="en-US" sz="1400" b="1" dirty="0">
                <a:latin typeface="Constantia" panose="02030602050306030303" pitchFamily="18" charset="0"/>
                <a:sym typeface="Constantia" panose="02030602050306030303" pitchFamily="18" charset="0"/>
              </a:rPr>
              <a:t>Logical acquisition</a:t>
            </a:r>
            <a:r>
              <a:rPr lang="en-US" altLang="en-US" sz="1400" dirty="0">
                <a:latin typeface="Constantia" panose="02030602050306030303" pitchFamily="18" charset="0"/>
                <a:sym typeface="Constantia" panose="02030602050306030303" pitchFamily="18" charset="0"/>
              </a:rPr>
              <a:t> is fast, easy, reliable and forensically secure and extract all data (particularly files) from a smart phone like call</a:t>
            </a:r>
          </a:p>
          <a:p>
            <a:pPr marL="0" indent="0" eaLnBrk="1">
              <a:spcBef>
                <a:spcPct val="0"/>
              </a:spcBef>
              <a:buFontTx/>
              <a:buNone/>
            </a:pPr>
            <a:r>
              <a:rPr lang="en-US" altLang="en-US" sz="1400" dirty="0">
                <a:latin typeface="Constantia" panose="02030602050306030303" pitchFamily="18" charset="0"/>
                <a:sym typeface="Constantia" panose="02030602050306030303" pitchFamily="18" charset="0"/>
              </a:rPr>
              <a:t>logs, contacts, messages, calendar entries, videos, images etc. where as we can create complete image of the memory</a:t>
            </a:r>
          </a:p>
          <a:p>
            <a:pPr marL="0" indent="0" eaLnBrk="1">
              <a:spcBef>
                <a:spcPct val="0"/>
              </a:spcBef>
              <a:buFontTx/>
              <a:buNone/>
            </a:pPr>
            <a:r>
              <a:rPr lang="en-US" altLang="en-US" sz="1400" dirty="0">
                <a:latin typeface="Constantia" panose="02030602050306030303" pitchFamily="18" charset="0"/>
                <a:sym typeface="Constantia" panose="02030602050306030303" pitchFamily="18" charset="0"/>
              </a:rPr>
              <a:t>using </a:t>
            </a:r>
            <a:r>
              <a:rPr lang="en-US" altLang="en-US" sz="1400" b="1" dirty="0">
                <a:latin typeface="Constantia" panose="02030602050306030303" pitchFamily="18" charset="0"/>
                <a:sym typeface="Constantia" panose="02030602050306030303" pitchFamily="18" charset="0"/>
              </a:rPr>
              <a:t>physical acquisition</a:t>
            </a:r>
            <a:r>
              <a:rPr lang="en-US" altLang="en-US" sz="1400" dirty="0">
                <a:latin typeface="Constantia" panose="02030602050306030303" pitchFamily="18" charset="0"/>
                <a:sym typeface="Constantia" panose="02030602050306030303" pitchFamily="18" charset="0"/>
              </a:rPr>
              <a:t>. By using this we can extract even deleted data and even the SIM is not present, which is not</a:t>
            </a:r>
          </a:p>
          <a:p>
            <a:pPr marL="0" indent="0" eaLnBrk="1">
              <a:spcBef>
                <a:spcPct val="0"/>
              </a:spcBef>
              <a:buFontTx/>
              <a:buNone/>
            </a:pPr>
            <a:r>
              <a:rPr lang="en-US" altLang="en-US" sz="1400" dirty="0">
                <a:latin typeface="Constantia" panose="02030602050306030303" pitchFamily="18" charset="0"/>
                <a:sym typeface="Constantia" panose="02030602050306030303" pitchFamily="18" charset="0"/>
              </a:rPr>
              <a:t>possible using logical acquisition. However, you will need to root the device.</a:t>
            </a:r>
          </a:p>
          <a:p>
            <a:pPr marL="0" indent="0" eaLnBrk="1">
              <a:spcBef>
                <a:spcPct val="0"/>
              </a:spcBef>
              <a:buFontTx/>
              <a:buNone/>
            </a:pPr>
            <a:endParaRPr lang="en-US" altLang="en-US" sz="1400" dirty="0">
              <a:latin typeface="Constantia" panose="02030602050306030303" pitchFamily="18" charset="0"/>
              <a:sym typeface="Constantia" panose="02030602050306030303" pitchFamily="18" charset="0"/>
            </a:endParaRPr>
          </a:p>
        </p:txBody>
      </p:sp>
    </p:spTree>
    <p:extLst>
      <p:ext uri="{BB962C8B-B14F-4D97-AF65-F5344CB8AC3E}">
        <p14:creationId xmlns:p14="http://schemas.microsoft.com/office/powerpoint/2010/main" val="1569321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take a look at the standard </a:t>
            </a:r>
            <a:r>
              <a:rPr lang="en-US" altLang="en-US" sz="1200" u="none" dirty="0">
                <a:latin typeface="Times New Roman" panose="02020603050405020304" pitchFamily="18" charset="0"/>
                <a:cs typeface="Times New Roman" panose="02020603050405020304" pitchFamily="18" charset="0"/>
                <a:sym typeface="Comic Sans MS" panose="030F0702030302020204" pitchFamily="66" charset="0"/>
              </a:rPr>
              <a:t>Acquisition Procedures for Android Phones.</a:t>
            </a:r>
            <a:endParaRPr lang="en-US" dirty="0"/>
          </a:p>
        </p:txBody>
      </p:sp>
    </p:spTree>
    <p:extLst>
      <p:ext uri="{BB962C8B-B14F-4D97-AF65-F5344CB8AC3E}">
        <p14:creationId xmlns:p14="http://schemas.microsoft.com/office/powerpoint/2010/main" val="2055254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After bringing the mobile device into Forensics Lab:</a:t>
            </a:r>
          </a:p>
          <a:p>
            <a:r>
              <a:rPr lang="en-US" b="0" dirty="0"/>
              <a:t>You will need to acquire the data from the followings</a:t>
            </a:r>
          </a:p>
          <a:p>
            <a:r>
              <a:rPr lang="en-US" b="0" dirty="0"/>
              <a:t>Internal memory, SIM card, and any removable or external memory cards if there is any.</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b="0" dirty="0"/>
              <a:t>Also, it is possible that you may also need to check some system or cloud server since it is very common that a mobile device uses some </a:t>
            </a:r>
            <a:r>
              <a:rPr lang="en-US" sz="1200" b="0" i="0" kern="1200" dirty="0">
                <a:solidFill>
                  <a:srgbClr val="000000"/>
                </a:solidFill>
                <a:effectLst/>
                <a:latin typeface="Times New Roman" pitchFamily="18" charset="0"/>
                <a:ea typeface="+mn-ea"/>
                <a:cs typeface="Times New Roman" pitchFamily="18" charset="0"/>
                <a:sym typeface="Times New Roman" panose="02020603050405020304" pitchFamily="18" charset="0"/>
              </a:rPr>
              <a:t>cloud storage services. As a result, the majority of the data is stored on the cloud or  a remote system server. </a:t>
            </a:r>
            <a:r>
              <a:rPr lang="en-US" dirty="0"/>
              <a:t>However, checking system servers requires a search warrant or subpoena.</a:t>
            </a:r>
          </a:p>
          <a:p>
            <a:endParaRPr lang="en-US" dirty="0"/>
          </a:p>
        </p:txBody>
      </p:sp>
    </p:spTree>
    <p:extLst>
      <p:ext uri="{BB962C8B-B14F-4D97-AF65-F5344CB8AC3E}">
        <p14:creationId xmlns:p14="http://schemas.microsoft.com/office/powerpoint/2010/main" val="167062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take a look at some popular </a:t>
            </a:r>
            <a:r>
              <a:rPr lang="en-US" altLang="en-US" sz="1200" u="none" dirty="0">
                <a:latin typeface="Times New Roman" panose="02020603050405020304" pitchFamily="18" charset="0"/>
                <a:cs typeface="Times New Roman" panose="02020603050405020304" pitchFamily="18" charset="0"/>
              </a:rPr>
              <a:t>access methods widely used today.</a:t>
            </a:r>
            <a:endParaRPr lang="en-US" dirty="0"/>
          </a:p>
        </p:txBody>
      </p:sp>
    </p:spTree>
    <p:extLst>
      <p:ext uri="{BB962C8B-B14F-4D97-AF65-F5344CB8AC3E}">
        <p14:creationId xmlns:p14="http://schemas.microsoft.com/office/powerpoint/2010/main" val="3715317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In order to access the phone, one way is to c</a:t>
            </a:r>
            <a:r>
              <a:rPr lang="en-US" altLang="en-US" sz="1200" b="1" dirty="0">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ircumventing passcodes</a:t>
            </a:r>
            <a:r>
              <a:rPr lang="en-US" altLang="en-US" sz="1200" b="0" dirty="0">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used to protect the phone.</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altLang="en-US" sz="1200" b="0" dirty="0">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One possible method is to use Smudge Attack: A method to discern the password pattern (locking grid pattern) of a touchscreen device such as a cell phone or tablet computer. The smudge attack relies on detecting the oily smudges left behind by the user's fingers when unlocking the phone using a secure pattern grid.</a:t>
            </a: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altLang="en-US" sz="1200" b="0" dirty="0">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endParaRPr lang="en-US" dirty="0"/>
          </a:p>
        </p:txBody>
      </p:sp>
    </p:spTree>
    <p:extLst>
      <p:ext uri="{BB962C8B-B14F-4D97-AF65-F5344CB8AC3E}">
        <p14:creationId xmlns:p14="http://schemas.microsoft.com/office/powerpoint/2010/main" val="694034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altLang="en-US" sz="1200" b="0" dirty="0">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Another possible method is to exploit </a:t>
            </a:r>
            <a:r>
              <a:rPr lang="en-US" altLang="en-US" sz="1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Pattern Lock Vulnerability.</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altLang="en-US" sz="1200" b="0" dirty="0">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For example, Pattern Lock creates a file, </a:t>
            </a:r>
            <a:r>
              <a:rPr lang="en-US" altLang="en-US" sz="1200" b="0" dirty="0" err="1">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gesture.key</a:t>
            </a:r>
            <a:r>
              <a:rPr lang="en-US" altLang="en-US" sz="1200" b="0" dirty="0">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which stores the hash of the pattern.</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If you are able to gain access to the file, for example, </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installing a custom recovery ROM (or custom operating systems) to boot the phone so </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you can access the key pattern file.</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Afterwards, you can some hacking technique you have learned, such as </a:t>
            </a:r>
            <a:r>
              <a:rPr lang="en-US" sz="1200" b="1" i="0" kern="1200" dirty="0">
                <a:solidFill>
                  <a:srgbClr val="000000"/>
                </a:solidFill>
                <a:effectLst/>
                <a:latin typeface="Times New Roman" pitchFamily="18" charset="0"/>
                <a:ea typeface="+mn-ea"/>
                <a:cs typeface="Times New Roman" pitchFamily="18" charset="0"/>
                <a:sym typeface="Times New Roman" panose="02020603050405020304" pitchFamily="18" charset="0"/>
              </a:rPr>
              <a:t>rainbow table attack</a:t>
            </a:r>
            <a:r>
              <a:rPr lang="en-US" dirty="0"/>
              <a:t>, to find out the pattern.</a:t>
            </a: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dirty="0"/>
          </a:p>
        </p:txBody>
      </p:sp>
    </p:spTree>
    <p:extLst>
      <p:ext uri="{BB962C8B-B14F-4D97-AF65-F5344CB8AC3E}">
        <p14:creationId xmlns:p14="http://schemas.microsoft.com/office/powerpoint/2010/main" val="3336199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a:solidFill>
              <a:srgbClr val="000000"/>
            </a:solidFill>
            <a:miter lim="800000"/>
            <a:headEnd/>
            <a:tailEnd/>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Mobile devices have become more prevalent in our society, and evidence relating to crimes will be more frequently found on mobile devices. </a:t>
            </a:r>
          </a:p>
          <a:p>
            <a:pPr eaLnBrk="1" hangingPunct="1"/>
            <a:endParaRPr lang="en-US" altLang="en-US" dirty="0"/>
          </a:p>
        </p:txBody>
      </p:sp>
      <p:sp>
        <p:nvSpPr>
          <p:cNvPr id="8196" name="Slide Number Placeholder 3"/>
          <p:cNvSpPr>
            <a:spLocks noGrp="1"/>
          </p:cNvSpPr>
          <p:nvPr>
            <p:ph type="sldNum" sz="quarter" idx="4294967295"/>
          </p:nvPr>
        </p:nvSpPr>
        <p:spPr bwMode="auto">
          <a:xfrm>
            <a:off x="3971925" y="8832850"/>
            <a:ext cx="3038475" cy="46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D60CC2EF-7F4E-44DD-B5C6-37D46571A70A}" type="slidenum">
              <a:rPr lang="zh-CN" altLang="en-US">
                <a:ea typeface="SimSun" panose="02010600030101010101" pitchFamily="2" charset="-122"/>
              </a:rPr>
              <a:pPr/>
              <a:t>2</a:t>
            </a:fld>
            <a:endParaRPr lang="zh-CN" altLang="en-US">
              <a:ea typeface="SimSun" panose="02010600030101010101" pitchFamily="2" charset="-122"/>
            </a:endParaRPr>
          </a:p>
        </p:txBody>
      </p:sp>
    </p:spTree>
    <p:extLst>
      <p:ext uri="{BB962C8B-B14F-4D97-AF65-F5344CB8AC3E}">
        <p14:creationId xmlns:p14="http://schemas.microsoft.com/office/powerpoint/2010/main" val="3486925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method is </a:t>
            </a:r>
            <a:r>
              <a:rPr lang="en-US" b="1" dirty="0"/>
              <a:t>NAND mirroring</a:t>
            </a:r>
            <a:r>
              <a:rPr lang="en-US" dirty="0"/>
              <a:t>.</a:t>
            </a:r>
          </a:p>
          <a:p>
            <a:r>
              <a:rPr lang="en-US" dirty="0"/>
              <a:t>The technique involves removing NAND storage from a device or phone, copying it using a chip reader, and then reattaching the original chip to the phone. </a:t>
            </a:r>
          </a:p>
          <a:p>
            <a:r>
              <a:rPr lang="en-US" dirty="0"/>
              <a:t>It is a Chip-Off method. So you don’t need to know the passcodes </a:t>
            </a:r>
            <a:r>
              <a:rPr lang="en-US" altLang="en-US" sz="1200" b="0" dirty="0">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used to protect the phone.</a:t>
            </a:r>
            <a:endParaRPr lang="en-US" dirty="0"/>
          </a:p>
          <a:p>
            <a:r>
              <a:rPr lang="en-US" dirty="0"/>
              <a:t>While this method extracts all data from mobile phone memory, but it is expensive.</a:t>
            </a:r>
          </a:p>
          <a:p>
            <a:r>
              <a:rPr lang="en-US" dirty="0"/>
              <a:t>Also, we need to make sure that the data is not encrypted.</a:t>
            </a:r>
          </a:p>
          <a:p>
            <a:endParaRPr lang="en-US" dirty="0"/>
          </a:p>
        </p:txBody>
      </p:sp>
    </p:spTree>
    <p:extLst>
      <p:ext uri="{BB962C8B-B14F-4D97-AF65-F5344CB8AC3E}">
        <p14:creationId xmlns:p14="http://schemas.microsoft.com/office/powerpoint/2010/main" val="340981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Next, we assume you </a:t>
            </a:r>
            <a:r>
              <a:rPr lang="en-US" altLang="en-US" b="1" dirty="0"/>
              <a:t>know the </a:t>
            </a:r>
            <a:r>
              <a:rPr lang="en-US" b="1" dirty="0"/>
              <a:t>passcodes </a:t>
            </a:r>
            <a:r>
              <a:rPr lang="en-US" altLang="en-US" sz="1200" b="1" dirty="0">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used to protect the phone</a:t>
            </a:r>
            <a:r>
              <a:rPr lang="en-US" altLang="en-US" sz="1200" b="0" dirty="0">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So you can unlock the phone.</a:t>
            </a:r>
          </a:p>
          <a:p>
            <a:r>
              <a:rPr lang="en-US" altLang="en-US" sz="1200" b="0" dirty="0">
                <a:effectLst>
                  <a:outerShdw blurRad="38100" dist="38100" dir="2700000" algn="tl">
                    <a:srgbClr val="000000">
                      <a:alpha val="43137"/>
                    </a:srgbClr>
                  </a:outerShdw>
                </a:effectLst>
                <a:latin typeface="Constantia" panose="02030602050306030303" pitchFamily="18" charset="0"/>
                <a:sym typeface="Constantia" panose="02030602050306030303" pitchFamily="18" charset="0"/>
              </a:rPr>
              <a:t>Then, you can enable USB debugging of a device and use Android Debug Bridge (</a:t>
            </a:r>
            <a:r>
              <a:rPr lang="en-US" altLang="en-US" sz="1200" b="0" dirty="0" err="1">
                <a:effectLst>
                  <a:outerShdw blurRad="38100" dist="38100" dir="2700000" algn="tl">
                    <a:srgbClr val="000000">
                      <a:alpha val="43137"/>
                    </a:srgbClr>
                  </a:outerShdw>
                </a:effectLst>
                <a:latin typeface="Constantia" panose="02030602050306030303" pitchFamily="18" charset="0"/>
                <a:sym typeface="Constantia" panose="02030602050306030303" pitchFamily="18" charset="0"/>
              </a:rPr>
              <a:t>adb</a:t>
            </a:r>
            <a:r>
              <a:rPr lang="en-US" altLang="en-US" sz="1200" b="0" dirty="0">
                <a:effectLst>
                  <a:outerShdw blurRad="38100" dist="38100" dir="2700000" algn="tl">
                    <a:srgbClr val="000000">
                      <a:alpha val="43137"/>
                    </a:srgbClr>
                  </a:outerShdw>
                </a:effectLst>
                <a:latin typeface="Constantia" panose="02030602050306030303" pitchFamily="18" charset="0"/>
                <a:sym typeface="Constantia" panose="02030602050306030303" pitchFamily="18" charset="0"/>
              </a:rPr>
              <a:t>) with the device connected over USB. </a:t>
            </a:r>
          </a:p>
          <a:p>
            <a:r>
              <a:rPr lang="en-US" altLang="en-US" sz="1200" b="0" dirty="0">
                <a:effectLst>
                  <a:outerShdw blurRad="38100" dist="38100" dir="2700000" algn="tl">
                    <a:srgbClr val="000000">
                      <a:alpha val="43137"/>
                    </a:srgbClr>
                  </a:outerShdw>
                </a:effectLst>
                <a:latin typeface="Constantia" panose="02030602050306030303" pitchFamily="18" charset="0"/>
                <a:sym typeface="Constantia" panose="02030602050306030303" pitchFamily="18" charset="0"/>
              </a:rPr>
              <a:t>ADB is a versatile command line tool that lets you communicate with an emulator instance or connected Android-powered device.</a:t>
            </a:r>
          </a:p>
          <a:p>
            <a:r>
              <a:rPr lang="en-US" altLang="en-US" sz="1200" b="0" dirty="0">
                <a:effectLst>
                  <a:outerShdw blurRad="38100" dist="38100" dir="2700000" algn="tl">
                    <a:srgbClr val="000000">
                      <a:alpha val="43137"/>
                    </a:srgbClr>
                  </a:outerShdw>
                </a:effectLst>
                <a:latin typeface="Constantia" panose="02030602050306030303" pitchFamily="18" charset="0"/>
                <a:sym typeface="Constantia" panose="02030602050306030303" pitchFamily="18" charset="0"/>
              </a:rPr>
              <a:t>Afterwards, you are able to pull the files out of the Android device, for example, using </a:t>
            </a:r>
            <a:r>
              <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command </a:t>
            </a:r>
            <a:r>
              <a:rPr lang="en-US" altLang="en-US" b="1" i="1" dirty="0" err="1">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adb</a:t>
            </a:r>
            <a:r>
              <a:rPr lang="en-US" altLang="en-US" b="1" i="1"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 pull</a:t>
            </a:r>
            <a:r>
              <a:rPr lang="en-US" altLang="en-US" sz="1200" b="0" dirty="0">
                <a:effectLst>
                  <a:outerShdw blurRad="38100" dist="38100" dir="2700000" algn="tl">
                    <a:srgbClr val="000000">
                      <a:alpha val="43137"/>
                    </a:srgbClr>
                  </a:outerShdw>
                </a:effectLst>
                <a:latin typeface="Constantia" panose="02030602050306030303" pitchFamily="18" charset="0"/>
                <a:sym typeface="Constantia" panose="02030602050306030303" pitchFamily="18" charset="0"/>
              </a:rPr>
              <a:t>.</a:t>
            </a:r>
          </a:p>
          <a:p>
            <a:endParaRPr lang="en-US" altLang="en-US" dirty="0"/>
          </a:p>
        </p:txBody>
      </p:sp>
    </p:spTree>
    <p:extLst>
      <p:ext uri="{BB962C8B-B14F-4D97-AF65-F5344CB8AC3E}">
        <p14:creationId xmlns:p14="http://schemas.microsoft.com/office/powerpoint/2010/main" val="1615883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root the Android device. Rooting gives you super user permission. As such, you can </a:t>
            </a:r>
            <a:r>
              <a:rPr lang="en-US" altLang="en-US" sz="1200" dirty="0">
                <a:solidFill>
                  <a:schemeClr val="tx1"/>
                </a:solidFill>
                <a:latin typeface="Arial" panose="020B0604020202020204" pitchFamily="34" charset="0"/>
              </a:rPr>
              <a:t>image the internal storage device in the phone.</a:t>
            </a:r>
            <a:endParaRPr lang="en-US" dirty="0"/>
          </a:p>
        </p:txBody>
      </p:sp>
    </p:spTree>
    <p:extLst>
      <p:ext uri="{BB962C8B-B14F-4D97-AF65-F5344CB8AC3E}">
        <p14:creationId xmlns:p14="http://schemas.microsoft.com/office/powerpoint/2010/main" val="115003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an Android phone, which has been rooted.</a:t>
            </a:r>
          </a:p>
        </p:txBody>
      </p:sp>
    </p:spTree>
    <p:extLst>
      <p:ext uri="{BB962C8B-B14F-4D97-AF65-F5344CB8AC3E}">
        <p14:creationId xmlns:p14="http://schemas.microsoft.com/office/powerpoint/2010/main" val="3838329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Rooting is needed for many forensic techniques, including physical acquisition</a:t>
            </a:r>
          </a:p>
          <a:p>
            <a:r>
              <a:rPr lang="en-US" dirty="0"/>
              <a:t>But, not enabled on any device by default.</a:t>
            </a:r>
          </a:p>
          <a:p>
            <a:r>
              <a:rPr lang="en-US" dirty="0"/>
              <a:t>Technically speaking, it is kind of privilege escalation in cyber security.</a:t>
            </a:r>
          </a:p>
          <a:p>
            <a:endParaRPr lang="en-US" dirty="0"/>
          </a:p>
          <a:p>
            <a:r>
              <a:rPr lang="en-US" dirty="0"/>
              <a:t>However, please be advised that gaining ROOT isn’t always the best choice in forensics:</a:t>
            </a:r>
          </a:p>
          <a:p>
            <a:r>
              <a:rPr lang="en-US" dirty="0"/>
              <a:t>This is because of some reasons:</a:t>
            </a:r>
          </a:p>
          <a:p>
            <a:r>
              <a:rPr lang="en-US" dirty="0"/>
              <a:t>It will change data on the device, possibly altering evidence</a:t>
            </a:r>
          </a:p>
          <a:p>
            <a:r>
              <a:rPr lang="en-US" dirty="0"/>
              <a:t>It will be time consuming to gain root, as it’s implemented differently across most devices</a:t>
            </a:r>
          </a:p>
          <a:p>
            <a:r>
              <a:rPr lang="en-US" dirty="0"/>
              <a:t>Root makes the device vulnerable to many exploits.</a:t>
            </a:r>
          </a:p>
        </p:txBody>
      </p:sp>
    </p:spTree>
    <p:extLst>
      <p:ext uri="{BB962C8B-B14F-4D97-AF65-F5344CB8AC3E}">
        <p14:creationId xmlns:p14="http://schemas.microsoft.com/office/powerpoint/2010/main" val="3087445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common types of ROOT, including</a:t>
            </a:r>
          </a:p>
          <a:p>
            <a:r>
              <a:rPr lang="en-US" dirty="0"/>
              <a:t>Temp ROOT – ROOT the device only until it is rebooted, which then disables root</a:t>
            </a:r>
            <a:br>
              <a:rPr lang="en-US" dirty="0"/>
            </a:br>
            <a:r>
              <a:rPr lang="en-US" dirty="0"/>
              <a:t>Perm ROOT – ROOT persists after reboots. Commonly enabled with custom ROMs</a:t>
            </a:r>
            <a:br>
              <a:rPr lang="en-US" dirty="0"/>
            </a:br>
            <a:r>
              <a:rPr lang="en-US" dirty="0"/>
              <a:t>Recovery Mode ROOT – flashing (installing) a custom recovery partition, allowing root to run only in recovery mode</a:t>
            </a:r>
          </a:p>
          <a:p>
            <a:endParaRPr lang="en-US" dirty="0"/>
          </a:p>
        </p:txBody>
      </p:sp>
    </p:spTree>
    <p:extLst>
      <p:ext uri="{BB962C8B-B14F-4D97-AF65-F5344CB8AC3E}">
        <p14:creationId xmlns:p14="http://schemas.microsoft.com/office/powerpoint/2010/main" val="1100234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a:t>
            </a:r>
            <a:r>
              <a:rPr lang="en-US" altLang="en-US" sz="1200" u="none" dirty="0">
                <a:latin typeface="Times New Roman" panose="02020603050405020304" pitchFamily="18" charset="0"/>
                <a:cs typeface="Times New Roman" panose="02020603050405020304" pitchFamily="18" charset="0"/>
              </a:rPr>
              <a:t>tools widely used for Android Forensics, including</a:t>
            </a:r>
          </a:p>
          <a:p>
            <a:r>
              <a:rPr lang="en-US" altLang="en-US" sz="1200" u="none" dirty="0">
                <a:latin typeface="Times New Roman" panose="02020603050405020304" pitchFamily="18" charset="0"/>
                <a:cs typeface="Times New Roman" panose="02020603050405020304" pitchFamily="18" charset="0"/>
              </a:rPr>
              <a:t>Android SDK (Software Development Kit)</a:t>
            </a:r>
          </a:p>
          <a:p>
            <a:r>
              <a:rPr lang="en-US" altLang="en-US" sz="1200" u="none" dirty="0">
                <a:latin typeface="Times New Roman" panose="02020603050405020304" pitchFamily="18" charset="0"/>
                <a:cs typeface="Times New Roman" panose="02020603050405020304" pitchFamily="18" charset="0"/>
              </a:rPr>
              <a:t>AVD (Android Virtual Device)</a:t>
            </a:r>
          </a:p>
          <a:p>
            <a:r>
              <a:rPr lang="en-US" altLang="en-US" sz="1200" u="none" dirty="0">
                <a:latin typeface="Times New Roman" panose="02020603050405020304" pitchFamily="18" charset="0"/>
                <a:cs typeface="Times New Roman" panose="02020603050405020304" pitchFamily="18" charset="0"/>
              </a:rPr>
              <a:t>ADB (Android Debug Bridge)</a:t>
            </a:r>
          </a:p>
        </p:txBody>
      </p:sp>
    </p:spTree>
    <p:extLst>
      <p:ext uri="{BB962C8B-B14F-4D97-AF65-F5344CB8AC3E}">
        <p14:creationId xmlns:p14="http://schemas.microsoft.com/office/powerpoint/2010/main" val="3318684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Android forensics, Android Debug Bridge (ADB) plays a very crucial role. </a:t>
            </a:r>
          </a:p>
          <a:p>
            <a:r>
              <a:rPr lang="en-US" dirty="0"/>
              <a:t>In order to work with ADB, the USB-debugging option needs to be enabled.</a:t>
            </a:r>
          </a:p>
          <a:p>
            <a:r>
              <a:rPr lang="en-US" dirty="0"/>
              <a:t>Please note that enabling USB-debugging in an Android device will run </a:t>
            </a:r>
            <a:r>
              <a:rPr lang="en-US" dirty="0" err="1"/>
              <a:t>adb</a:t>
            </a:r>
            <a:r>
              <a:rPr lang="en-US" dirty="0"/>
              <a:t> daemon (</a:t>
            </a:r>
            <a:r>
              <a:rPr lang="en-US" dirty="0" err="1"/>
              <a:t>adbd</a:t>
            </a:r>
            <a:r>
              <a:rPr lang="en-US" dirty="0"/>
              <a:t>) on device.</a:t>
            </a:r>
          </a:p>
          <a:p>
            <a:r>
              <a:rPr lang="en-US" dirty="0" err="1"/>
              <a:t>adbd</a:t>
            </a:r>
            <a:r>
              <a:rPr lang="en-US" dirty="0"/>
              <a:t> runs as a user account, not an admin account. No root access. Unless your device is rooted, then </a:t>
            </a:r>
            <a:r>
              <a:rPr lang="en-US" dirty="0" err="1"/>
              <a:t>adbd</a:t>
            </a:r>
            <a:r>
              <a:rPr lang="en-US" dirty="0"/>
              <a:t> will run as root.</a:t>
            </a:r>
          </a:p>
          <a:p>
            <a:r>
              <a:rPr lang="en-US" dirty="0"/>
              <a:t>If the device is locked with a pass code, enabling USB debugging is difficult.</a:t>
            </a:r>
          </a:p>
          <a:p>
            <a:endParaRPr lang="en-US" dirty="0"/>
          </a:p>
          <a:p>
            <a:endParaRPr lang="en-US" dirty="0"/>
          </a:p>
          <a:p>
            <a:endParaRPr lang="en-US" dirty="0"/>
          </a:p>
        </p:txBody>
      </p:sp>
    </p:spTree>
    <p:extLst>
      <p:ext uri="{BB962C8B-B14F-4D97-AF65-F5344CB8AC3E}">
        <p14:creationId xmlns:p14="http://schemas.microsoft.com/office/powerpoint/2010/main" val="622273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Afterwards, you can access the file system on the Android device through the Android Debug Bridge (ADB) by connecting to the device.</a:t>
            </a:r>
          </a:p>
        </p:txBody>
      </p:sp>
    </p:spTree>
    <p:extLst>
      <p:ext uri="{BB962C8B-B14F-4D97-AF65-F5344CB8AC3E}">
        <p14:creationId xmlns:p14="http://schemas.microsoft.com/office/powerpoint/2010/main" val="136062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 we will do a case study to find out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sym typeface="Times New Roman" panose="02020603050405020304" pitchFamily="18" charset="0"/>
              </a:rPr>
              <a:t>Online Account Credentials on an Android device.</a:t>
            </a:r>
          </a:p>
          <a:p>
            <a:endParaRPr lang="en-US" dirty="0"/>
          </a:p>
        </p:txBody>
      </p:sp>
    </p:spTree>
    <p:extLst>
      <p:ext uri="{BB962C8B-B14F-4D97-AF65-F5344CB8AC3E}">
        <p14:creationId xmlns:p14="http://schemas.microsoft.com/office/powerpoint/2010/main" val="387673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phones particularly smartphones today, are the most common form of mobile devices. It has translated into strong demand for Mobile phone forensics. Next, we will study </a:t>
            </a:r>
            <a:r>
              <a:rPr lang="en-US" b="1" u="none" dirty="0">
                <a:effectLst>
                  <a:outerShdw blurRad="38100" dist="38100" dir="2700000" algn="tl">
                    <a:srgbClr val="C0C0C0"/>
                  </a:outerShdw>
                </a:effectLst>
                <a:latin typeface="Times New Roman" pitchFamily="18" charset="0"/>
                <a:cs typeface="Times New Roman" pitchFamily="18" charset="0"/>
                <a:sym typeface="Times New Roman" pitchFamily="18" charset="0"/>
              </a:rPr>
              <a:t>Mobile Phone Forensics.</a:t>
            </a:r>
            <a:endParaRPr lang="en-US" dirty="0"/>
          </a:p>
          <a:p>
            <a:endParaRPr lang="en-US" dirty="0"/>
          </a:p>
        </p:txBody>
      </p:sp>
    </p:spTree>
    <p:extLst>
      <p:ext uri="{BB962C8B-B14F-4D97-AF65-F5344CB8AC3E}">
        <p14:creationId xmlns:p14="http://schemas.microsoft.com/office/powerpoint/2010/main" val="746205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use any free tools to root Android Phone, such as “</a:t>
            </a:r>
            <a:r>
              <a:rPr lang="en-US" dirty="0" err="1"/>
              <a:t>Kingo</a:t>
            </a:r>
            <a:r>
              <a:rPr lang="en-US" dirty="0"/>
              <a:t> Root”. Then, connect to the ADB with “</a:t>
            </a:r>
            <a:r>
              <a:rPr lang="en-US" dirty="0" err="1"/>
              <a:t>adb</a:t>
            </a:r>
            <a:r>
              <a:rPr lang="en-US" dirty="0"/>
              <a:t> shell”, then “</a:t>
            </a:r>
            <a:r>
              <a:rPr lang="en-US" dirty="0" err="1"/>
              <a:t>su</a:t>
            </a:r>
            <a:r>
              <a:rPr lang="en-US" dirty="0"/>
              <a:t>”</a:t>
            </a:r>
          </a:p>
          <a:p>
            <a:endParaRPr lang="en-US" dirty="0"/>
          </a:p>
        </p:txBody>
      </p:sp>
    </p:spTree>
    <p:extLst>
      <p:ext uri="{BB962C8B-B14F-4D97-AF65-F5344CB8AC3E}">
        <p14:creationId xmlns:p14="http://schemas.microsoft.com/office/powerpoint/2010/main" val="1010521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Afterwards, we use some analyzing tools, such as “</a:t>
            </a:r>
            <a:r>
              <a:rPr lang="en-US" dirty="0" err="1"/>
              <a:t>andriller</a:t>
            </a:r>
            <a:r>
              <a:rPr lang="en-US" dirty="0"/>
              <a:t>” to pull out the critical files from an Android system, such as log files and browser history</a:t>
            </a:r>
          </a:p>
        </p:txBody>
      </p:sp>
    </p:spTree>
    <p:extLst>
      <p:ext uri="{BB962C8B-B14F-4D97-AF65-F5344CB8AC3E}">
        <p14:creationId xmlns:p14="http://schemas.microsoft.com/office/powerpoint/2010/main" val="1366346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p:sp>
      <p:sp>
        <p:nvSpPr>
          <p:cNvPr id="40963" name="Rectangle 2"/>
          <p:cNvSpPr>
            <a:spLocks noGrp="1" noChangeArrowheads="1"/>
          </p:cNvSpPr>
          <p:nvPr>
            <p:ph type="body"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a:spcBef>
                <a:spcPct val="0"/>
              </a:spcBef>
            </a:pPr>
            <a:r>
              <a:rPr lang="en-US" altLang="en-US" dirty="0">
                <a:latin typeface="Calibri" panose="020F0502020204030204" pitchFamily="34" charset="0"/>
                <a:sym typeface="Calibri" panose="020F0502020204030204" pitchFamily="34" charset="0"/>
              </a:rPr>
              <a:t>By inspecting </a:t>
            </a:r>
            <a:r>
              <a:rPr lang="en-US" dirty="0"/>
              <a:t>browser history on the Android device, you may find some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sym typeface="Times New Roman" panose="02020603050405020304" pitchFamily="18" charset="0"/>
              </a:rPr>
              <a:t>Online Account Credentials</a:t>
            </a:r>
            <a:r>
              <a:rPr lang="en-US" dirty="0"/>
              <a:t>.</a:t>
            </a:r>
          </a:p>
          <a:p>
            <a:pPr marL="0" marR="0" lvl="0" indent="0" algn="l" defTabSz="914400" rtl="0" eaLnBrk="1" fontAlgn="base" latinLnBrk="0" hangingPunct="0">
              <a:lnSpc>
                <a:spcPct val="100000"/>
              </a:lnSpc>
              <a:spcBef>
                <a:spcPct val="0"/>
              </a:spcBef>
              <a:spcAft>
                <a:spcPct val="0"/>
              </a:spcAft>
              <a:buClrTx/>
              <a:buSzTx/>
              <a:buFontTx/>
              <a:buNone/>
              <a:tabLst/>
              <a:defRPr/>
            </a:pPr>
            <a:r>
              <a:rPr lang="en-US" altLang="en-US" dirty="0">
                <a:latin typeface="Calibri" panose="020F0502020204030204" pitchFamily="34" charset="0"/>
                <a:sym typeface="Calibri" panose="020F0502020204030204" pitchFamily="34" charset="0"/>
              </a:rPr>
              <a:t>This is an example of showing </a:t>
            </a:r>
            <a:r>
              <a:rPr lang="en-US" altLang="en-US" sz="1200" b="1" dirty="0">
                <a:solidFill>
                  <a:srgbClr val="FF2600"/>
                </a:solidFill>
                <a:latin typeface="Times New Roman" panose="02020603050405020304" pitchFamily="18" charset="0"/>
                <a:cs typeface="Times New Roman" panose="02020603050405020304" pitchFamily="18" charset="0"/>
              </a:rPr>
              <a:t>User Name</a:t>
            </a:r>
            <a:r>
              <a:rPr lang="en-US" altLang="en-US" sz="1200" dirty="0">
                <a:solidFill>
                  <a:srgbClr val="FF2600"/>
                </a:solidFill>
                <a:latin typeface="Times New Roman" panose="02020603050405020304" pitchFamily="18" charset="0"/>
                <a:cs typeface="Times New Roman" panose="02020603050405020304" pitchFamily="18" charset="0"/>
              </a:rPr>
              <a:t> and </a:t>
            </a:r>
            <a:r>
              <a:rPr lang="en-US" altLang="en-US" sz="1200" b="1" dirty="0">
                <a:solidFill>
                  <a:srgbClr val="FF2600"/>
                </a:solidFill>
                <a:latin typeface="Times New Roman" panose="02020603050405020304" pitchFamily="18" charset="0"/>
                <a:cs typeface="Times New Roman" panose="02020603050405020304" pitchFamily="18" charset="0"/>
              </a:rPr>
              <a:t>Password</a:t>
            </a:r>
            <a:r>
              <a:rPr lang="en-US" altLang="en-US" sz="1200" dirty="0">
                <a:solidFill>
                  <a:srgbClr val="FF2600"/>
                </a:solidFill>
                <a:latin typeface="Times New Roman" panose="02020603050405020304" pitchFamily="18" charset="0"/>
                <a:cs typeface="Times New Roman" panose="02020603050405020304" pitchFamily="18" charset="0"/>
              </a:rPr>
              <a:t> in the plaintext.</a:t>
            </a:r>
          </a:p>
          <a:p>
            <a:pPr eaLnBrk="1">
              <a:spcBef>
                <a:spcPct val="0"/>
              </a:spcBef>
            </a:pPr>
            <a:endParaRPr lang="en-US" altLang="en-US" dirty="0">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325140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a:t>
            </a:r>
            <a:r>
              <a:rPr lang="en-US" altLang="en-US" sz="1200" u="none" dirty="0">
                <a:latin typeface="Times New Roman" panose="02020603050405020304" pitchFamily="18" charset="0"/>
                <a:cs typeface="Times New Roman" panose="02020603050405020304" pitchFamily="18" charset="0"/>
              </a:rPr>
              <a:t>challenges in mobile phone forensics.</a:t>
            </a:r>
          </a:p>
        </p:txBody>
      </p:sp>
    </p:spTree>
    <p:extLst>
      <p:ext uri="{BB962C8B-B14F-4D97-AF65-F5344CB8AC3E}">
        <p14:creationId xmlns:p14="http://schemas.microsoft.com/office/powerpoint/2010/main" val="3768830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u="none" dirty="0">
                <a:latin typeface="Times New Roman" panose="02020603050405020304" pitchFamily="18" charset="0"/>
                <a:cs typeface="Times New Roman" panose="02020603050405020304" pitchFamily="18" charset="0"/>
              </a:rPr>
              <a:t>This is the future research direction, using hacking method to gain access to the phone which is locked.</a:t>
            </a:r>
          </a:p>
        </p:txBody>
      </p:sp>
    </p:spTree>
    <p:extLst>
      <p:ext uri="{BB962C8B-B14F-4D97-AF65-F5344CB8AC3E}">
        <p14:creationId xmlns:p14="http://schemas.microsoft.com/office/powerpoint/2010/main" val="3620613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big players in the field</a:t>
            </a:r>
          </a:p>
        </p:txBody>
      </p:sp>
    </p:spTree>
    <p:extLst>
      <p:ext uri="{BB962C8B-B14F-4D97-AF65-F5344CB8AC3E}">
        <p14:creationId xmlns:p14="http://schemas.microsoft.com/office/powerpoint/2010/main" val="2487392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take a look at another popular mobile device widely used today, GPS device.</a:t>
            </a:r>
          </a:p>
        </p:txBody>
      </p:sp>
    </p:spTree>
    <p:extLst>
      <p:ext uri="{BB962C8B-B14F-4D97-AF65-F5344CB8AC3E}">
        <p14:creationId xmlns:p14="http://schemas.microsoft.com/office/powerpoint/2010/main" val="203395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order to understand </a:t>
            </a:r>
            <a:r>
              <a:rPr lang="en-US" altLang="en-US" sz="1200" b="0" u="none" dirty="0">
                <a:latin typeface="Times New Roman" panose="02020603050405020304" pitchFamily="18" charset="0"/>
                <a:cs typeface="Times New Roman" panose="02020603050405020304" pitchFamily="18" charset="0"/>
              </a:rPr>
              <a:t>GPS Forensics, we will first need to understand the fundamentals of the Global Positioning System.</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sz="1200" dirty="0">
                <a:latin typeface="Times New Roman" panose="02020603050405020304" pitchFamily="18" charset="0"/>
                <a:cs typeface="Times New Roman" panose="02020603050405020304" pitchFamily="18" charset="0"/>
              </a:rPr>
              <a:t>The </a:t>
            </a:r>
            <a:r>
              <a:rPr lang="en-US" sz="1200" b="1" dirty="0">
                <a:latin typeface="Times New Roman" panose="02020603050405020304" pitchFamily="18" charset="0"/>
                <a:cs typeface="Times New Roman" panose="02020603050405020304" pitchFamily="18" charset="0"/>
              </a:rPr>
              <a:t>G</a:t>
            </a:r>
            <a:r>
              <a:rPr lang="en-US" sz="1200" dirty="0">
                <a:latin typeface="Times New Roman" panose="02020603050405020304" pitchFamily="18" charset="0"/>
                <a:cs typeface="Times New Roman" panose="02020603050405020304" pitchFamily="18" charset="0"/>
              </a:rPr>
              <a:t>lobal </a:t>
            </a:r>
            <a:r>
              <a:rPr lang="en-US" sz="1200" b="1" dirty="0">
                <a:latin typeface="Times New Roman" panose="02020603050405020304" pitchFamily="18" charset="0"/>
                <a:cs typeface="Times New Roman" panose="02020603050405020304" pitchFamily="18" charset="0"/>
              </a:rPr>
              <a:t>P</a:t>
            </a:r>
            <a:r>
              <a:rPr lang="en-US" sz="1200" dirty="0">
                <a:latin typeface="Times New Roman" panose="02020603050405020304" pitchFamily="18" charset="0"/>
                <a:cs typeface="Times New Roman" panose="02020603050405020304" pitchFamily="18" charset="0"/>
              </a:rPr>
              <a:t>ositioning </a:t>
            </a:r>
            <a:r>
              <a:rPr lang="en-US" sz="1200" b="1" dirty="0">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ystem (GPS) is a radio-navigation system available worldwide. </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sz="1200" dirty="0">
                <a:latin typeface="Times New Roman" panose="02020603050405020304" pitchFamily="18" charset="0"/>
                <a:cs typeface="Times New Roman" panose="02020603050405020304" pitchFamily="18" charset="0"/>
              </a:rPr>
              <a:t>It is based on observations of signals transmitted from satellites.</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sz="1200" dirty="0">
                <a:latin typeface="Times New Roman" panose="02020603050405020304" pitchFamily="18" charset="0"/>
                <a:cs typeface="Times New Roman" panose="02020603050405020304" pitchFamily="18" charset="0"/>
              </a:rPr>
              <a:t>There are total </a:t>
            </a:r>
            <a:r>
              <a:rPr lang="en-US" sz="1200" b="1" dirty="0">
                <a:latin typeface="Times New Roman" panose="02020603050405020304" pitchFamily="18" charset="0"/>
                <a:cs typeface="Times New Roman" panose="02020603050405020304" pitchFamily="18" charset="0"/>
              </a:rPr>
              <a:t>32</a:t>
            </a:r>
            <a:r>
              <a:rPr lang="en-US" sz="1200" dirty="0">
                <a:latin typeface="Times New Roman" panose="02020603050405020304" pitchFamily="18" charset="0"/>
                <a:cs typeface="Times New Roman" panose="02020603050405020304" pitchFamily="18" charset="0"/>
              </a:rPr>
              <a:t> satellites, but only 24 are required to cover the entire earth.</a:t>
            </a: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endParaRPr lang="en-US" b="0" dirty="0"/>
          </a:p>
        </p:txBody>
      </p:sp>
    </p:spTree>
    <p:extLst>
      <p:ext uri="{BB962C8B-B14F-4D97-AF65-F5344CB8AC3E}">
        <p14:creationId xmlns:p14="http://schemas.microsoft.com/office/powerpoint/2010/main" val="1321007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GPS is based on observations of signals transmitted from satellites.</a:t>
            </a:r>
          </a:p>
          <a:p>
            <a:r>
              <a:rPr lang="en-US" dirty="0"/>
              <a:t>By precisely measuring the travel time of the signal, a receiver can precisely calculate how far away it is from the satellite</a:t>
            </a:r>
          </a:p>
        </p:txBody>
      </p:sp>
    </p:spTree>
    <p:extLst>
      <p:ext uri="{BB962C8B-B14F-4D97-AF65-F5344CB8AC3E}">
        <p14:creationId xmlns:p14="http://schemas.microsoft.com/office/powerpoint/2010/main" val="14589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Distance measurements from two satellites limits our location to the intersection of two spheres, which is a circle.</a:t>
            </a:r>
          </a:p>
          <a:p>
            <a:endParaRPr lang="en-US" dirty="0"/>
          </a:p>
        </p:txBody>
      </p:sp>
    </p:spTree>
    <p:extLst>
      <p:ext uri="{BB962C8B-B14F-4D97-AF65-F5344CB8AC3E}">
        <p14:creationId xmlns:p14="http://schemas.microsoft.com/office/powerpoint/2010/main" val="212656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a:solidFill>
              <a:srgbClr val="000000"/>
            </a:solidFill>
            <a:miter lim="800000"/>
            <a:headEnd/>
            <a:tailEnd/>
          </a:ln>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Unfortunately, it could be a challenging task for </a:t>
            </a:r>
            <a:r>
              <a:rPr lang="en-US" b="1" u="none" dirty="0">
                <a:effectLst>
                  <a:outerShdw blurRad="38100" dist="38100" dir="2700000" algn="tl">
                    <a:srgbClr val="C0C0C0"/>
                  </a:outerShdw>
                </a:effectLst>
                <a:latin typeface="Times New Roman" pitchFamily="18" charset="0"/>
                <a:cs typeface="Times New Roman" pitchFamily="18" charset="0"/>
                <a:sym typeface="Times New Roman" pitchFamily="18" charset="0"/>
              </a:rPr>
              <a:t>Mobile Phone Forensics</a:t>
            </a:r>
            <a:r>
              <a:rPr lang="en-US" b="0" u="none" dirty="0">
                <a:effectLst>
                  <a:outerShdw blurRad="38100" dist="38100" dir="2700000" algn="tl">
                    <a:srgbClr val="C0C0C0"/>
                  </a:outerShdw>
                </a:effectLst>
                <a:latin typeface="Times New Roman" pitchFamily="18" charset="0"/>
                <a:cs typeface="Times New Roman" pitchFamily="18" charset="0"/>
                <a:sym typeface="Times New Roman" pitchFamily="18" charset="0"/>
              </a:rPr>
              <a:t> since it is most likely that a mobile phone is protected (e.g., </a:t>
            </a:r>
            <a:r>
              <a:rPr lang="en-US" sz="1200" b="0" i="0" kern="1200" dirty="0">
                <a:solidFill>
                  <a:srgbClr val="000000"/>
                </a:solidFill>
                <a:effectLst/>
                <a:latin typeface="Times New Roman" pitchFamily="18" charset="0"/>
                <a:ea typeface="+mn-ea"/>
                <a:cs typeface="Times New Roman" pitchFamily="18" charset="0"/>
                <a:sym typeface="Times New Roman" panose="02020603050405020304" pitchFamily="18" charset="0"/>
              </a:rPr>
              <a:t>with a 4-digit passcode</a:t>
            </a:r>
            <a:r>
              <a:rPr lang="en-US" b="0" u="none" dirty="0">
                <a:effectLst>
                  <a:outerShdw blurRad="38100" dist="38100" dir="2700000" algn="tl">
                    <a:srgbClr val="C0C0C0"/>
                  </a:outerShdw>
                </a:effectLst>
                <a:latin typeface="Times New Roman" pitchFamily="18" charset="0"/>
                <a:cs typeface="Times New Roman" pitchFamily="18" charset="0"/>
                <a:sym typeface="Times New Roman" pitchFamily="18" charset="0"/>
              </a:rPr>
              <a:t>) and a user must authenticate himself or herself to unlock the phone.</a:t>
            </a:r>
          </a:p>
          <a:p>
            <a:pPr eaLnBrk="1" hangingPunct="1"/>
            <a:r>
              <a:rPr lang="en-US" altLang="en-US" b="0" u="none" dirty="0">
                <a:effectLst>
                  <a:outerShdw blurRad="38100" dist="38100" dir="2700000" algn="tl">
                    <a:srgbClr val="C0C0C0"/>
                  </a:outerShdw>
                </a:effectLst>
                <a:latin typeface="Times New Roman" pitchFamily="18" charset="0"/>
                <a:cs typeface="Times New Roman" pitchFamily="18" charset="0"/>
                <a:sym typeface="Times New Roman" pitchFamily="18" charset="0"/>
              </a:rPr>
              <a:t>For example, FBI wants to figure out the motives behind a </a:t>
            </a:r>
            <a:r>
              <a:rPr lang="en-US" sz="1200" b="0" i="0" kern="1200" dirty="0">
                <a:solidFill>
                  <a:srgbClr val="000000"/>
                </a:solidFill>
                <a:effectLst/>
                <a:latin typeface="Times New Roman" pitchFamily="18" charset="0"/>
                <a:ea typeface="+mn-ea"/>
                <a:cs typeface="Times New Roman" pitchFamily="18" charset="0"/>
                <a:sym typeface="Times New Roman" panose="02020603050405020304" pitchFamily="18" charset="0"/>
              </a:rPr>
              <a:t>terrorist attack. FBI was able to find an </a:t>
            </a:r>
            <a:r>
              <a:rPr lang="en-US" sz="1200" b="0" i="0" kern="1200" dirty="0" err="1">
                <a:solidFill>
                  <a:srgbClr val="000000"/>
                </a:solidFill>
                <a:effectLst/>
                <a:latin typeface="Times New Roman" pitchFamily="18" charset="0"/>
                <a:ea typeface="+mn-ea"/>
                <a:cs typeface="Times New Roman" pitchFamily="18" charset="0"/>
                <a:sym typeface="Times New Roman" panose="02020603050405020304" pitchFamily="18" charset="0"/>
              </a:rPr>
              <a:t>IPhone</a:t>
            </a:r>
            <a:r>
              <a:rPr lang="en-US" sz="1200" b="0" i="0" kern="1200" dirty="0">
                <a:solidFill>
                  <a:srgbClr val="000000"/>
                </a:solidFill>
                <a:effectLst/>
                <a:latin typeface="Times New Roman" pitchFamily="18" charset="0"/>
                <a:ea typeface="+mn-ea"/>
                <a:cs typeface="Times New Roman" pitchFamily="18" charset="0"/>
                <a:sym typeface="Times New Roman" panose="02020603050405020304" pitchFamily="18" charset="0"/>
              </a:rPr>
              <a:t> used by the killers. </a:t>
            </a:r>
          </a:p>
          <a:p>
            <a:pPr eaLnBrk="1" hangingPunct="1">
              <a:defRPr/>
            </a:pPr>
            <a:r>
              <a:rPr lang="en-US" sz="1200" u="none" kern="0" dirty="0">
                <a:solidFill>
                  <a:schemeClr val="tx1"/>
                </a:solidFill>
                <a:latin typeface="Times New Roman" panose="02020603050405020304" pitchFamily="18" charset="0"/>
                <a:cs typeface="Times New Roman" panose="02020603050405020304" pitchFamily="18" charset="0"/>
              </a:rPr>
              <a:t>But FBI doesn’t know four-digit pass code, and was unable to unlock it.</a:t>
            </a:r>
          </a:p>
          <a:p>
            <a:pPr eaLnBrk="1" hangingPunct="1">
              <a:defRPr/>
            </a:pPr>
            <a:r>
              <a:rPr lang="en-US" sz="1200" u="none" kern="0" dirty="0">
                <a:solidFill>
                  <a:schemeClr val="tx1"/>
                </a:solidFill>
                <a:latin typeface="Times New Roman" panose="02020603050405020304" pitchFamily="18" charset="0"/>
                <a:cs typeface="Times New Roman" panose="02020603050405020304" pitchFamily="18" charset="0"/>
              </a:rPr>
              <a:t>So ask Apple for help or crack iPhone's security, but Apple </a:t>
            </a:r>
            <a:r>
              <a:rPr lang="en-US" sz="1200" b="0" i="0" kern="1200" dirty="0">
                <a:solidFill>
                  <a:srgbClr val="000000"/>
                </a:solidFill>
                <a:effectLst/>
                <a:latin typeface="Times New Roman" pitchFamily="18" charset="0"/>
                <a:ea typeface="+mn-ea"/>
                <a:cs typeface="Times New Roman" pitchFamily="18" charset="0"/>
                <a:sym typeface="Times New Roman" panose="02020603050405020304" pitchFamily="18" charset="0"/>
              </a:rPr>
              <a:t>declined by citing its policy.</a:t>
            </a:r>
          </a:p>
          <a:p>
            <a:pPr eaLnBrk="1" hangingPunct="1">
              <a:defRPr/>
            </a:pPr>
            <a:endParaRPr lang="en-CA" sz="1200" u="none" kern="0" dirty="0">
              <a:solidFill>
                <a:schemeClr val="tx1"/>
              </a:solidFill>
              <a:latin typeface="Times New Roman" pitchFamily="18" charset="0"/>
              <a:cs typeface="Times New Roman" pitchFamily="18" charset="0"/>
            </a:endParaRPr>
          </a:p>
          <a:p>
            <a:pPr eaLnBrk="1" hangingPunct="1"/>
            <a:endParaRPr lang="en-US" altLang="en-US" b="0" dirty="0"/>
          </a:p>
        </p:txBody>
      </p:sp>
      <p:sp>
        <p:nvSpPr>
          <p:cNvPr id="11268" name="Slide Number Placeholder 3"/>
          <p:cNvSpPr>
            <a:spLocks noGrp="1"/>
          </p:cNvSpPr>
          <p:nvPr>
            <p:ph type="sldNum" sz="quarter" idx="4294967295"/>
          </p:nvPr>
        </p:nvSpPr>
        <p:spPr bwMode="auto">
          <a:xfrm>
            <a:off x="3971925" y="8832850"/>
            <a:ext cx="3038475" cy="46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3D49CFAB-3FD3-49CD-9C47-EC2795952BB9}" type="slidenum">
              <a:rPr lang="zh-CN" altLang="en-US">
                <a:ea typeface="SimSun" panose="02010600030101010101" pitchFamily="2" charset="-122"/>
              </a:rPr>
              <a:pPr/>
              <a:t>4</a:t>
            </a:fld>
            <a:endParaRPr lang="zh-CN" altLang="en-US">
              <a:ea typeface="SimSun" panose="02010600030101010101" pitchFamily="2" charset="-122"/>
            </a:endParaRPr>
          </a:p>
        </p:txBody>
      </p:sp>
    </p:spTree>
    <p:extLst>
      <p:ext uri="{BB962C8B-B14F-4D97-AF65-F5344CB8AC3E}">
        <p14:creationId xmlns:p14="http://schemas.microsoft.com/office/powerpoint/2010/main" val="1448914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A GPS receiver uses trilateration to determine its position on the surface of the earth by timing signals from </a:t>
            </a:r>
            <a:r>
              <a:rPr lang="en-US" b="1" dirty="0">
                <a:latin typeface="Times New Roman" panose="02020603050405020304" pitchFamily="18" charset="0"/>
                <a:cs typeface="Times New Roman" panose="02020603050405020304" pitchFamily="18" charset="0"/>
              </a:rPr>
              <a:t>three</a:t>
            </a:r>
            <a:r>
              <a:rPr lang="en-US" dirty="0">
                <a:latin typeface="Times New Roman" panose="02020603050405020304" pitchFamily="18" charset="0"/>
                <a:cs typeface="Times New Roman" panose="02020603050405020304" pitchFamily="18" charset="0"/>
              </a:rPr>
              <a:t> satellites in the Global Positioning System.</a:t>
            </a:r>
          </a:p>
          <a:p>
            <a:endParaRPr lang="en-US" dirty="0"/>
          </a:p>
        </p:txBody>
      </p:sp>
    </p:spTree>
    <p:extLst>
      <p:ext uri="{BB962C8B-B14F-4D97-AF65-F5344CB8AC3E}">
        <p14:creationId xmlns:p14="http://schemas.microsoft.com/office/powerpoint/2010/main" val="3621267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In reality, </a:t>
            </a:r>
            <a:r>
              <a:rPr lang="en-US" dirty="0">
                <a:latin typeface="Times New Roman" panose="02020603050405020304" pitchFamily="18" charset="0"/>
                <a:cs typeface="Times New Roman" panose="02020603050405020304" pitchFamily="18" charset="0"/>
              </a:rPr>
              <a:t>four measurements determine which point is our true location.</a:t>
            </a:r>
          </a:p>
          <a:p>
            <a:endParaRPr lang="en-US" dirty="0"/>
          </a:p>
        </p:txBody>
      </p:sp>
    </p:spTree>
    <p:extLst>
      <p:ext uri="{BB962C8B-B14F-4D97-AF65-F5344CB8AC3E}">
        <p14:creationId xmlns:p14="http://schemas.microsoft.com/office/powerpoint/2010/main" val="4245643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a:solidFill>
              <a:srgbClr val="000000"/>
            </a:solidFill>
            <a:miter lim="800000"/>
            <a:headEnd/>
            <a:tailEnd/>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There are many different GPS devices available today. </a:t>
            </a:r>
          </a:p>
        </p:txBody>
      </p:sp>
      <p:sp>
        <p:nvSpPr>
          <p:cNvPr id="44036" name="Slide Number Placeholder 3"/>
          <p:cNvSpPr>
            <a:spLocks noGrp="1"/>
          </p:cNvSpPr>
          <p:nvPr>
            <p:ph type="sldNum" sz="quarter" idx="4294967295"/>
          </p:nvPr>
        </p:nvSpPr>
        <p:spPr bwMode="auto">
          <a:xfrm>
            <a:off x="3971925" y="8832850"/>
            <a:ext cx="3038475" cy="46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74D7A2C1-98C2-4BEF-95B6-1324AECB7A8A}" type="slidenum">
              <a:rPr lang="zh-CN" altLang="en-US">
                <a:ea typeface="SimSun" panose="02010600030101010101" pitchFamily="2" charset="-122"/>
              </a:rPr>
              <a:pPr/>
              <a:t>44</a:t>
            </a:fld>
            <a:endParaRPr lang="zh-CN" altLang="en-US">
              <a:ea typeface="SimSun" panose="02010600030101010101" pitchFamily="2" charset="-122"/>
            </a:endParaRPr>
          </a:p>
        </p:txBody>
      </p:sp>
    </p:spTree>
    <p:extLst>
      <p:ext uri="{BB962C8B-B14F-4D97-AF65-F5344CB8AC3E}">
        <p14:creationId xmlns:p14="http://schemas.microsoft.com/office/powerpoint/2010/main" val="633950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rgbClr val="000000"/>
                </a:solidFill>
                <a:latin typeface="Times New Roman" pitchFamily="18" charset="0"/>
                <a:ea typeface="+mn-ea"/>
                <a:cs typeface="Times New Roman" pitchFamily="18" charset="0"/>
                <a:sym typeface="Times New Roman" panose="02020603050405020304" pitchFamily="18" charset="0"/>
              </a:rPr>
              <a:t>Why GPS forensics?</a:t>
            </a:r>
          </a:p>
          <a:p>
            <a:r>
              <a:rPr lang="en-US" sz="1200" b="0" i="0" u="none" strike="noStrike" kern="1200" baseline="0" dirty="0">
                <a:solidFill>
                  <a:srgbClr val="000000"/>
                </a:solidFill>
                <a:latin typeface="Times New Roman" pitchFamily="18" charset="0"/>
                <a:ea typeface="+mn-ea"/>
                <a:cs typeface="Times New Roman" pitchFamily="18" charset="0"/>
                <a:sym typeface="Times New Roman" panose="02020603050405020304" pitchFamily="18" charset="0"/>
              </a:rPr>
              <a:t>The law enforcement community has seen an increasing use of Global Positioning System (GPS) device as an instrument of crime, or as a “witness device”, due to a feature that autonomously collects and logs positional data during the crime. GPS devices are becoming an integral part of many investigations, for example, Homicide, Smuggling, and Kidnapping.</a:t>
            </a:r>
          </a:p>
          <a:p>
            <a:endParaRPr lang="en-US" dirty="0"/>
          </a:p>
        </p:txBody>
      </p:sp>
    </p:spTree>
    <p:extLst>
      <p:ext uri="{BB962C8B-B14F-4D97-AF65-F5344CB8AC3E}">
        <p14:creationId xmlns:p14="http://schemas.microsoft.com/office/powerpoint/2010/main" val="4275298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sz="1200" b="0" i="0" u="none" strike="noStrike" kern="1200" baseline="0" dirty="0">
                <a:solidFill>
                  <a:srgbClr val="000000"/>
                </a:solidFill>
                <a:latin typeface="Times New Roman" pitchFamily="18" charset="0"/>
                <a:ea typeface="+mn-ea"/>
                <a:cs typeface="Times New Roman" pitchFamily="18" charset="0"/>
                <a:sym typeface="Times New Roman" panose="02020603050405020304" pitchFamily="18" charset="0"/>
              </a:rPr>
              <a:t>a typical GPS device today. It is a very sophisticated device, and consists of the followings, including </a:t>
            </a:r>
          </a:p>
          <a:p>
            <a:r>
              <a:rPr lang="en-US" dirty="0"/>
              <a:t>GPS receiver, internal or external storage device, Built-in map, and network connectivity.</a:t>
            </a:r>
          </a:p>
        </p:txBody>
      </p:sp>
    </p:spTree>
    <p:extLst>
      <p:ext uri="{BB962C8B-B14F-4D97-AF65-F5344CB8AC3E}">
        <p14:creationId xmlns:p14="http://schemas.microsoft.com/office/powerpoint/2010/main" val="578912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rgbClr val="000000"/>
                </a:solidFill>
                <a:latin typeface="Times New Roman" pitchFamily="18" charset="0"/>
                <a:ea typeface="+mn-ea"/>
                <a:cs typeface="Times New Roman" pitchFamily="18" charset="0"/>
                <a:sym typeface="Times New Roman" panose="02020603050405020304" pitchFamily="18" charset="0"/>
              </a:rPr>
              <a:t>There have been plenty of portable GPS devices, but Garmin and TomTom units are by far the most popular ones used by the public.</a:t>
            </a:r>
          </a:p>
          <a:p>
            <a:r>
              <a:rPr lang="en-US" sz="1200" b="0" i="0" u="none" strike="noStrike" kern="1200" baseline="0" dirty="0">
                <a:solidFill>
                  <a:srgbClr val="000000"/>
                </a:solidFill>
                <a:latin typeface="Times New Roman" pitchFamily="18" charset="0"/>
                <a:ea typeface="+mn-ea"/>
                <a:cs typeface="Times New Roman" pitchFamily="18" charset="0"/>
                <a:sym typeface="Times New Roman" panose="02020603050405020304" pitchFamily="18" charset="0"/>
              </a:rPr>
              <a:t>We will take a look at some Garmin GPS Device.</a:t>
            </a:r>
            <a:endParaRPr lang="en-US" dirty="0"/>
          </a:p>
        </p:txBody>
      </p:sp>
    </p:spTree>
    <p:extLst>
      <p:ext uri="{BB962C8B-B14F-4D97-AF65-F5344CB8AC3E}">
        <p14:creationId xmlns:p14="http://schemas.microsoft.com/office/powerpoint/2010/main" val="2932861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rich data which can be found on GPS devices. For example, </a:t>
            </a:r>
          </a:p>
          <a:p>
            <a:r>
              <a:rPr lang="en-US" altLang="en-US" dirty="0">
                <a:latin typeface="Times New Roman" panose="02020603050405020304" pitchFamily="18" charset="0"/>
                <a:cs typeface="Times New Roman" panose="02020603050405020304" pitchFamily="18" charset="0"/>
              </a:rPr>
              <a:t>Location Information, Call Logs (Missed, Dialed, Received), and Video, Photos, Audio.</a:t>
            </a:r>
          </a:p>
          <a:p>
            <a:endParaRPr lang="en-US" dirty="0"/>
          </a:p>
        </p:txBody>
      </p:sp>
    </p:spTree>
    <p:extLst>
      <p:ext uri="{BB962C8B-B14F-4D97-AF65-F5344CB8AC3E}">
        <p14:creationId xmlns:p14="http://schemas.microsoft.com/office/powerpoint/2010/main" val="2291390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popular tools used for GPS forensics, particularly Garmin Forensics here.</a:t>
            </a:r>
          </a:p>
          <a:p>
            <a:r>
              <a:rPr lang="en-US" dirty="0"/>
              <a:t>For example</a:t>
            </a:r>
          </a:p>
          <a:p>
            <a:r>
              <a:rPr lang="en-US" b="1" dirty="0"/>
              <a:t>Faraday Bag</a:t>
            </a:r>
            <a:r>
              <a:rPr lang="en-US" dirty="0"/>
              <a:t>: used to block out wireless signals for GPS devices.</a:t>
            </a:r>
          </a:p>
          <a:p>
            <a:r>
              <a:rPr lang="en-US" b="1" dirty="0"/>
              <a:t>USB Write Blocker</a:t>
            </a:r>
            <a:r>
              <a:rPr lang="en-US" dirty="0"/>
              <a:t>: used for write blocking when connecting the GPS device to a forensics workstation</a:t>
            </a:r>
          </a:p>
          <a:p>
            <a:r>
              <a:rPr lang="en-US" b="1" dirty="0" err="1"/>
              <a:t>AccessData</a:t>
            </a:r>
            <a:r>
              <a:rPr lang="en-US" b="1" dirty="0"/>
              <a:t> FTK Imager</a:t>
            </a:r>
            <a:r>
              <a:rPr lang="en-US" dirty="0"/>
              <a:t>: used to create a forensic image of internal memory of GPS device</a:t>
            </a:r>
          </a:p>
          <a:p>
            <a:r>
              <a:rPr lang="en-US" b="1" dirty="0"/>
              <a:t>Google Earth</a:t>
            </a:r>
            <a:r>
              <a:rPr lang="en-US" dirty="0"/>
              <a:t>: used to display the tracks or the movement of the suspect on a Map.</a:t>
            </a:r>
          </a:p>
          <a:p>
            <a:r>
              <a:rPr lang="en-US" dirty="0"/>
              <a:t>, </a:t>
            </a:r>
          </a:p>
        </p:txBody>
      </p:sp>
    </p:spTree>
    <p:extLst>
      <p:ext uri="{BB962C8B-B14F-4D97-AF65-F5344CB8AC3E}">
        <p14:creationId xmlns:p14="http://schemas.microsoft.com/office/powerpoint/2010/main" val="3994048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introduce some popular terms widely used in GPS navigation.</a:t>
            </a:r>
          </a:p>
          <a:p>
            <a:r>
              <a:rPr lang="en-US" dirty="0"/>
              <a:t>The GPS exchange format (GPX) is the standard </a:t>
            </a:r>
            <a:r>
              <a:rPr lang="en-US" b="1" dirty="0"/>
              <a:t>XML</a:t>
            </a:r>
            <a:r>
              <a:rPr lang="en-US" dirty="0"/>
              <a:t> format for recording GPS data and exchanging GPS data between applications (and GPS</a:t>
            </a:r>
          </a:p>
          <a:p>
            <a:r>
              <a:rPr lang="en-US" dirty="0"/>
              <a:t>devices). In a GPX file, you can find Waypoint, Route, and Track. The location uses GPS coordinates (latitude and longitude).</a:t>
            </a:r>
          </a:p>
        </p:txBody>
      </p:sp>
    </p:spTree>
    <p:extLst>
      <p:ext uri="{BB962C8B-B14F-4D97-AF65-F5344CB8AC3E}">
        <p14:creationId xmlns:p14="http://schemas.microsoft.com/office/powerpoint/2010/main" val="3811102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take a look at some important terms used in </a:t>
            </a:r>
            <a:r>
              <a:rPr lang="en-US" altLang="en-US" dirty="0">
                <a:latin typeface="Times New Roman" panose="02020603050405020304" pitchFamily="18" charset="0"/>
                <a:cs typeface="Times New Roman" panose="02020603050405020304" pitchFamily="18" charset="0"/>
              </a:rPr>
              <a:t>GP</a:t>
            </a:r>
            <a:r>
              <a:rPr lang="en-US" altLang="en-US" u="none" dirty="0">
                <a:latin typeface="Times New Roman" panose="02020603050405020304" pitchFamily="18" charset="0"/>
                <a:cs typeface="Times New Roman" panose="02020603050405020304" pitchFamily="18" charset="0"/>
              </a:rPr>
              <a:t>S </a:t>
            </a:r>
            <a:r>
              <a:rPr lang="en-US" altLang="en-US" u="none" dirty="0" err="1">
                <a:latin typeface="Times New Roman" panose="02020603050405020304" pitchFamily="18" charset="0"/>
                <a:cs typeface="Times New Roman" panose="02020603050405020304" pitchFamily="18" charset="0"/>
              </a:rPr>
              <a:t>e</a:t>
            </a:r>
            <a:r>
              <a:rPr lang="en-US" altLang="en-US" dirty="0" err="1">
                <a:latin typeface="Times New Roman" panose="02020603050405020304" pitchFamily="18" charset="0"/>
                <a:cs typeface="Times New Roman" panose="02020603050405020304" pitchFamily="18" charset="0"/>
              </a:rPr>
              <a:t>X</a:t>
            </a:r>
            <a:r>
              <a:rPr lang="en-US" altLang="en-US" u="none" dirty="0" err="1">
                <a:latin typeface="Times New Roman" panose="02020603050405020304" pitchFamily="18" charset="0"/>
                <a:cs typeface="Times New Roman" panose="02020603050405020304" pitchFamily="18" charset="0"/>
              </a:rPr>
              <a:t>change</a:t>
            </a:r>
            <a:r>
              <a:rPr lang="en-US" altLang="en-US" u="none" dirty="0">
                <a:latin typeface="Times New Roman" panose="02020603050405020304" pitchFamily="18" charset="0"/>
                <a:cs typeface="Times New Roman" panose="02020603050405020304" pitchFamily="18" charset="0"/>
              </a:rPr>
              <a:t> Format (GPX).</a:t>
            </a:r>
            <a:endParaRPr lang="en-US" dirty="0"/>
          </a:p>
        </p:txBody>
      </p:sp>
    </p:spTree>
    <p:extLst>
      <p:ext uri="{BB962C8B-B14F-4D97-AF65-F5344CB8AC3E}">
        <p14:creationId xmlns:p14="http://schemas.microsoft.com/office/powerpoint/2010/main" val="104040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a:solidFill>
              <a:srgbClr val="000000"/>
            </a:solidFill>
            <a:miter lim="800000"/>
            <a:headEnd/>
            <a:tailEnd/>
          </a:ln>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a:solidFill>
                  <a:srgbClr val="000000"/>
                </a:solidFill>
                <a:effectLst/>
                <a:latin typeface="Times New Roman" pitchFamily="18" charset="0"/>
                <a:ea typeface="+mn-ea"/>
                <a:cs typeface="Times New Roman" pitchFamily="18" charset="0"/>
                <a:sym typeface="Times New Roman" panose="02020603050405020304" pitchFamily="18" charset="0"/>
              </a:rPr>
              <a:t>The terrorist attack happened in December, 2015. Four months later, </a:t>
            </a:r>
            <a:r>
              <a:rPr lang="en-US" altLang="en-US" dirty="0"/>
              <a:t>in March, 2016, the news says that FBI unlocked the iPhone, citing anonymous sources.</a:t>
            </a:r>
          </a:p>
          <a:p>
            <a:pPr eaLnBrk="1" hangingPunct="1"/>
            <a:endParaRPr lang="en-US" altLang="en-US" dirty="0"/>
          </a:p>
        </p:txBody>
      </p:sp>
      <p:sp>
        <p:nvSpPr>
          <p:cNvPr id="11268" name="Slide Number Placeholder 3"/>
          <p:cNvSpPr>
            <a:spLocks noGrp="1"/>
          </p:cNvSpPr>
          <p:nvPr>
            <p:ph type="sldNum" sz="quarter" idx="4294967295"/>
          </p:nvPr>
        </p:nvSpPr>
        <p:spPr bwMode="auto">
          <a:xfrm>
            <a:off x="3971925" y="8832850"/>
            <a:ext cx="3038475" cy="46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3D49CFAB-3FD3-49CD-9C47-EC2795952BB9}" type="slidenum">
              <a:rPr lang="zh-CN" altLang="en-US">
                <a:ea typeface="SimSun" panose="02010600030101010101" pitchFamily="2" charset="-122"/>
              </a:rPr>
              <a:pPr/>
              <a:t>5</a:t>
            </a:fld>
            <a:endParaRPr lang="zh-CN" altLang="en-US">
              <a:ea typeface="SimSun" panose="02010600030101010101" pitchFamily="2" charset="-122"/>
            </a:endParaRPr>
          </a:p>
        </p:txBody>
      </p:sp>
    </p:spTree>
    <p:extLst>
      <p:ext uri="{BB962C8B-B14F-4D97-AF65-F5344CB8AC3E}">
        <p14:creationId xmlns:p14="http://schemas.microsoft.com/office/powerpoint/2010/main" val="4251674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Some of the significance used items in Garmin GPX files are Waypoint, Route, Track Point and Track Segment. </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The ones that the user can interact with are Waypoint and Route. On the system level, there are Track Point and Track Segment.</a:t>
            </a:r>
          </a:p>
          <a:p>
            <a:endParaRPr lang="en-US" dirty="0"/>
          </a:p>
        </p:txBody>
      </p:sp>
    </p:spTree>
    <p:extLst>
      <p:ext uri="{BB962C8B-B14F-4D97-AF65-F5344CB8AC3E}">
        <p14:creationId xmlns:p14="http://schemas.microsoft.com/office/powerpoint/2010/main" val="11868081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can store information in Garmin </a:t>
            </a:r>
            <a:r>
              <a:rPr lang="en-US" dirty="0" err="1"/>
              <a:t>nüvi</a:t>
            </a:r>
            <a:r>
              <a:rPr lang="en-US" dirty="0"/>
              <a:t> 1350, for example, by defining waypoints. A waypoint in this case is a location on earth the user stored in the</a:t>
            </a:r>
          </a:p>
          <a:p>
            <a:r>
              <a:rPr lang="en-US" dirty="0"/>
              <a:t>GPS.</a:t>
            </a:r>
          </a:p>
          <a:p>
            <a:r>
              <a:rPr lang="en-US" dirty="0"/>
              <a:t>Note that </a:t>
            </a:r>
            <a:r>
              <a:rPr lang="en-US" sz="1200" b="0" i="0" u="none" strike="noStrike" kern="1200" baseline="0" dirty="0">
                <a:solidFill>
                  <a:srgbClr val="000000"/>
                </a:solidFill>
                <a:latin typeface="Times New Roman" pitchFamily="18" charset="0"/>
                <a:ea typeface="+mn-ea"/>
                <a:cs typeface="Times New Roman" pitchFamily="18" charset="0"/>
                <a:sym typeface="Times New Roman" panose="02020603050405020304" pitchFamily="18" charset="0"/>
              </a:rPr>
              <a:t>Existence of waypoint alone doesn’t mean that the user was at that particular location. Waypoint could be a location that the user entered that he/she wanted to navigate to, in future. It could also be a location stored by the user where he/she was physically present.</a:t>
            </a:r>
          </a:p>
          <a:p>
            <a:endParaRPr lang="en-US" dirty="0"/>
          </a:p>
          <a:p>
            <a:r>
              <a:rPr lang="en-US" dirty="0"/>
              <a:t>If a user wants to navigate a series of waypoints in a specific order, then it is a </a:t>
            </a:r>
            <a:r>
              <a:rPr lang="en-US" b="1" dirty="0"/>
              <a:t>route</a:t>
            </a:r>
            <a:r>
              <a:rPr lang="en-US" dirty="0"/>
              <a:t>. In other words, a route is defined by the user. After reaching a waypoint, the unit guides the user to the next waypoint.</a:t>
            </a:r>
          </a:p>
          <a:p>
            <a:endParaRPr lang="en-US" dirty="0"/>
          </a:p>
        </p:txBody>
      </p:sp>
    </p:spTree>
    <p:extLst>
      <p:ext uri="{BB962C8B-B14F-4D97-AF65-F5344CB8AC3E}">
        <p14:creationId xmlns:p14="http://schemas.microsoft.com/office/powerpoint/2010/main" val="15784646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track point shows the location recorded by the GPS regarding where it was, provided the unit was turned on and it had established satellite links. This record carries the timestamp, latitude, longitude, and elevation.</a:t>
            </a:r>
          </a:p>
          <a:p>
            <a:r>
              <a:rPr lang="en-US" dirty="0"/>
              <a:t>A Track Segment is a Collection of Track Points</a:t>
            </a:r>
          </a:p>
        </p:txBody>
      </p:sp>
    </p:spTree>
    <p:extLst>
      <p:ext uri="{BB962C8B-B14F-4D97-AF65-F5344CB8AC3E}">
        <p14:creationId xmlns:p14="http://schemas.microsoft.com/office/powerpoint/2010/main" val="28919543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between route and track is:</a:t>
            </a:r>
          </a:p>
          <a:p>
            <a:r>
              <a:rPr lang="en-US" dirty="0"/>
              <a:t>Route is defined by the user, and Track is generated by the system.</a:t>
            </a:r>
          </a:p>
          <a:p>
            <a:endParaRPr lang="en-US" dirty="0"/>
          </a:p>
        </p:txBody>
      </p:sp>
    </p:spTree>
    <p:extLst>
      <p:ext uri="{BB962C8B-B14F-4D97-AF65-F5344CB8AC3E}">
        <p14:creationId xmlns:p14="http://schemas.microsoft.com/office/powerpoint/2010/main" val="3297046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do a case study by replaying route a suspect took.</a:t>
            </a:r>
          </a:p>
        </p:txBody>
      </p:sp>
    </p:spTree>
    <p:extLst>
      <p:ext uri="{BB962C8B-B14F-4D97-AF65-F5344CB8AC3E}">
        <p14:creationId xmlns:p14="http://schemas.microsoft.com/office/powerpoint/2010/main" val="21365925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use FTK Imager to image the GPS used by the suspect. Afterwards, we can extract and open .</a:t>
            </a:r>
            <a:r>
              <a:rPr lang="en-US" dirty="0" err="1"/>
              <a:t>gpx</a:t>
            </a:r>
            <a:r>
              <a:rPr lang="en-US" dirty="0"/>
              <a:t> files in </a:t>
            </a:r>
            <a:r>
              <a:rPr lang="en-US" sz="1200" kern="0" dirty="0">
                <a:solidFill>
                  <a:schemeClr val="tx1"/>
                </a:solidFill>
                <a:latin typeface="Times New Roman" pitchFamily="18" charset="0"/>
                <a:ea typeface="+mn-ea"/>
                <a:cs typeface="Times New Roman" pitchFamily="18" charset="0"/>
                <a:sym typeface="Times New Roman" panose="02020603050405020304" pitchFamily="18" charset="0"/>
              </a:rPr>
              <a:t>Google Earth.</a:t>
            </a:r>
            <a:endParaRPr lang="en-US" dirty="0"/>
          </a:p>
        </p:txBody>
      </p:sp>
    </p:spTree>
    <p:extLst>
      <p:ext uri="{BB962C8B-B14F-4D97-AF65-F5344CB8AC3E}">
        <p14:creationId xmlns:p14="http://schemas.microsoft.com/office/powerpoint/2010/main" val="14777758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can choose a Track you are interested in, and click on “Start” button, we can get an overview of the movements.</a:t>
            </a:r>
          </a:p>
          <a:p>
            <a:endParaRPr lang="en-US" dirty="0"/>
          </a:p>
        </p:txBody>
      </p:sp>
    </p:spTree>
    <p:extLst>
      <p:ext uri="{BB962C8B-B14F-4D97-AF65-F5344CB8AC3E}">
        <p14:creationId xmlns:p14="http://schemas.microsoft.com/office/powerpoint/2010/main" val="1819913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navigate to each place the suspect has visited and take a look at it in more detail.</a:t>
            </a:r>
          </a:p>
        </p:txBody>
      </p:sp>
    </p:spTree>
    <p:extLst>
      <p:ext uri="{BB962C8B-B14F-4D97-AF65-F5344CB8AC3E}">
        <p14:creationId xmlns:p14="http://schemas.microsoft.com/office/powerpoint/2010/main" val="38882715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a:solidFill>
              <a:srgbClr val="000000"/>
            </a:solidFill>
            <a:miter lim="800000"/>
            <a:headEnd/>
            <a:tailEnd/>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Now we are living in a digital world, people increasingly continue to use electronic devices in their daily lives, for example, taking photos. </a:t>
            </a:r>
          </a:p>
        </p:txBody>
      </p:sp>
      <p:sp>
        <p:nvSpPr>
          <p:cNvPr id="59396" name="Slide Number Placeholder 3"/>
          <p:cNvSpPr>
            <a:spLocks noGrp="1"/>
          </p:cNvSpPr>
          <p:nvPr>
            <p:ph type="sldNum" sz="quarter" idx="4294967295"/>
          </p:nvPr>
        </p:nvSpPr>
        <p:spPr bwMode="auto">
          <a:xfrm>
            <a:off x="3971925" y="8832850"/>
            <a:ext cx="3038475" cy="46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DDD83E46-AD2B-4AC0-81DC-304777DC69D2}" type="slidenum">
              <a:rPr lang="zh-CN" altLang="en-US">
                <a:ea typeface="SimSun" panose="02010600030101010101" pitchFamily="2" charset="-122"/>
              </a:rPr>
              <a:pPr/>
              <a:t>60</a:t>
            </a:fld>
            <a:endParaRPr lang="zh-CN" altLang="en-US">
              <a:ea typeface="SimSun" panose="02010600030101010101" pitchFamily="2" charset="-122"/>
            </a:endParaRPr>
          </a:p>
        </p:txBody>
      </p:sp>
    </p:spTree>
    <p:extLst>
      <p:ext uri="{BB962C8B-B14F-4D97-AF65-F5344CB8AC3E}">
        <p14:creationId xmlns:p14="http://schemas.microsoft.com/office/powerpoint/2010/main" val="17466567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CA" altLang="zh-CN" sz="1200" kern="0" dirty="0">
                <a:latin typeface="Times New Roman" pitchFamily="18" charset="0"/>
                <a:ea typeface="SimSun" pitchFamily="2" charset="-122"/>
                <a:cs typeface="Times New Roman" pitchFamily="18" charset="0"/>
              </a:rPr>
              <a:t>In digital world, a lot of documents and files created by applications contains important evidences, which may provide useful leads for the investigation and/or catch criminals. </a:t>
            </a:r>
            <a:endParaRPr lang="en-US" altLang="zh-CN" sz="1200" kern="0" dirty="0">
              <a:latin typeface="Times New Roman" pitchFamily="18" charset="0"/>
              <a:ea typeface="SimSun" pitchFamily="2" charset="-122"/>
              <a:cs typeface="Times New Roman" pitchFamily="18" charset="0"/>
            </a:endParaRPr>
          </a:p>
          <a:p>
            <a:endParaRPr lang="en-US" dirty="0"/>
          </a:p>
        </p:txBody>
      </p:sp>
    </p:spTree>
    <p:extLst>
      <p:ext uri="{BB962C8B-B14F-4D97-AF65-F5344CB8AC3E}">
        <p14:creationId xmlns:p14="http://schemas.microsoft.com/office/powerpoint/2010/main" val="56230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a:solidFill>
              <a:srgbClr val="000000"/>
            </a:solidFill>
            <a:miter lim="800000"/>
            <a:headEnd/>
            <a:tailEnd/>
          </a:ln>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Anonymous sources stated that Israeli company </a:t>
            </a:r>
            <a:r>
              <a:rPr lang="en-US" altLang="en-US" dirty="0" err="1"/>
              <a:t>Cellebrite</a:t>
            </a:r>
            <a:r>
              <a:rPr lang="en-US" altLang="en-US" dirty="0"/>
              <a:t> was assisting the FBI with this task. FBI paid some decent money for the task.</a:t>
            </a:r>
          </a:p>
          <a:p>
            <a:pPr eaLnBrk="1" hangingPunct="1"/>
            <a:endParaRPr lang="en-US" altLang="en-US" dirty="0"/>
          </a:p>
        </p:txBody>
      </p:sp>
      <p:sp>
        <p:nvSpPr>
          <p:cNvPr id="11268" name="Slide Number Placeholder 3"/>
          <p:cNvSpPr>
            <a:spLocks noGrp="1"/>
          </p:cNvSpPr>
          <p:nvPr>
            <p:ph type="sldNum" sz="quarter" idx="4294967295"/>
          </p:nvPr>
        </p:nvSpPr>
        <p:spPr bwMode="auto">
          <a:xfrm>
            <a:off x="3971925" y="8832850"/>
            <a:ext cx="3038475" cy="46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3D49CFAB-3FD3-49CD-9C47-EC2795952BB9}" type="slidenum">
              <a:rPr lang="zh-CN" altLang="en-US">
                <a:ea typeface="SimSun" panose="02010600030101010101" pitchFamily="2" charset="-122"/>
              </a:rPr>
              <a:pPr/>
              <a:t>6</a:t>
            </a:fld>
            <a:endParaRPr lang="zh-CN" altLang="en-US">
              <a:ea typeface="SimSun" panose="02010600030101010101" pitchFamily="2" charset="-122"/>
            </a:endParaRPr>
          </a:p>
        </p:txBody>
      </p:sp>
    </p:spTree>
    <p:extLst>
      <p:ext uri="{BB962C8B-B14F-4D97-AF65-F5344CB8AC3E}">
        <p14:creationId xmlns:p14="http://schemas.microsoft.com/office/powerpoint/2010/main" val="8482215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take a look at </a:t>
            </a:r>
            <a:r>
              <a:rPr lang="en-CA" b="1" u="none" dirty="0">
                <a:effectLst>
                  <a:outerShdw blurRad="38100" dist="38100" dir="2700000" algn="tl">
                    <a:srgbClr val="000000">
                      <a:alpha val="43137"/>
                    </a:srgbClr>
                  </a:outerShdw>
                </a:effectLst>
                <a:latin typeface="Times New Roman" pitchFamily="18" charset="0"/>
                <a:cs typeface="Times New Roman" pitchFamily="18" charset="0"/>
              </a:rPr>
              <a:t>Image (Photo) Forensics.</a:t>
            </a:r>
            <a:endParaRPr lang="en-US" dirty="0"/>
          </a:p>
        </p:txBody>
      </p:sp>
    </p:spTree>
    <p:extLst>
      <p:ext uri="{BB962C8B-B14F-4D97-AF65-F5344CB8AC3E}">
        <p14:creationId xmlns:p14="http://schemas.microsoft.com/office/powerpoint/2010/main" val="34982288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altLang="en-US" dirty="0">
                <a:latin typeface="Arial" panose="020B0604020202020204" pitchFamily="34" charset="0"/>
              </a:rPr>
              <a:t>Advances in digital imaging technologies led to development of low-cost and high-resolution digital cameras and scanners, which become very popular recently.</a:t>
            </a:r>
          </a:p>
          <a:p>
            <a:endParaRPr lang="en-US" dirty="0"/>
          </a:p>
        </p:txBody>
      </p:sp>
    </p:spTree>
    <p:extLst>
      <p:ext uri="{BB962C8B-B14F-4D97-AF65-F5344CB8AC3E}">
        <p14:creationId xmlns:p14="http://schemas.microsoft.com/office/powerpoint/2010/main" val="5125585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latin typeface="Arial" charset="0"/>
              </a:rPr>
              <a:t>Almost all digital cameras store extra information, called </a:t>
            </a:r>
            <a:r>
              <a:rPr lang="en-US" b="1" dirty="0">
                <a:latin typeface="Arial" charset="0"/>
              </a:rPr>
              <a:t>metadata</a:t>
            </a:r>
            <a:r>
              <a:rPr lang="en-US" dirty="0">
                <a:latin typeface="Arial" charset="0"/>
              </a:rPr>
              <a:t>, with your pictures. The extra information captured by your camera can be used to trace back to who is the owners of images and their originating devices by </a:t>
            </a:r>
            <a:r>
              <a:rPr lang="en-CA" dirty="0">
                <a:solidFill>
                  <a:srgbClr val="FF0000"/>
                </a:solidFill>
                <a:latin typeface="Times New Roman" panose="02020603050405020304" pitchFamily="18" charset="0"/>
                <a:cs typeface="Times New Roman" panose="02020603050405020304" pitchFamily="18" charset="0"/>
              </a:rPr>
              <a:t>linking digital images back to their digital source</a:t>
            </a: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dirty="0">
              <a:latin typeface="Arial" charset="0"/>
            </a:endParaRPr>
          </a:p>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latin typeface="Arial" charset="0"/>
              </a:rPr>
              <a:t>The extra information captured by your camera is called </a:t>
            </a:r>
            <a:r>
              <a:rPr lang="en-US" b="1" dirty="0">
                <a:latin typeface="Arial" charset="0"/>
              </a:rPr>
              <a:t>EXIF</a:t>
            </a:r>
            <a:r>
              <a:rPr lang="en-US" dirty="0">
                <a:latin typeface="Arial" charset="0"/>
              </a:rPr>
              <a:t> data, which stands for </a:t>
            </a:r>
            <a:r>
              <a:rPr lang="en-US" b="1" u="sng" dirty="0">
                <a:effectLst>
                  <a:outerShdw blurRad="38100" dist="38100" dir="2700000" algn="tl">
                    <a:srgbClr val="000000">
                      <a:alpha val="43137"/>
                    </a:srgbClr>
                  </a:outerShdw>
                </a:effectLst>
                <a:latin typeface="Times New Roman" pitchFamily="18" charset="0"/>
                <a:cs typeface="Times New Roman" pitchFamily="18" charset="0"/>
              </a:rPr>
              <a:t>Exchangeable Image File Format</a:t>
            </a:r>
            <a:r>
              <a:rPr lang="en-US" dirty="0">
                <a:latin typeface="Arial" charset="0"/>
              </a:rPr>
              <a:t>. </a:t>
            </a:r>
            <a:endParaRPr lang="en-CA" dirty="0"/>
          </a:p>
          <a:p>
            <a:endParaRPr lang="en-US" dirty="0"/>
          </a:p>
        </p:txBody>
      </p:sp>
    </p:spTree>
    <p:extLst>
      <p:ext uri="{BB962C8B-B14F-4D97-AF65-F5344CB8AC3E}">
        <p14:creationId xmlns:p14="http://schemas.microsoft.com/office/powerpoint/2010/main" val="31395080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Exchangeable image file format (</a:t>
            </a:r>
            <a:r>
              <a:rPr lang="en-US" dirty="0" err="1"/>
              <a:t>Exif</a:t>
            </a:r>
            <a:r>
              <a:rPr lang="en-US" dirty="0"/>
              <a:t>) is a standard that specifies the formats for images and sound used by digital cameras (including smartphones), which </a:t>
            </a:r>
          </a:p>
          <a:p>
            <a:r>
              <a:rPr lang="en-US" dirty="0"/>
              <a:t>handle image and sound files recorded by digital cameras.</a:t>
            </a:r>
          </a:p>
          <a:p>
            <a:r>
              <a:rPr lang="en-US" dirty="0"/>
              <a:t>It contains rich information, which are very helpful for digital forensic investigation.</a:t>
            </a:r>
          </a:p>
          <a:p>
            <a:r>
              <a:rPr lang="en-US" dirty="0"/>
              <a:t>For example, it contains </a:t>
            </a:r>
            <a:r>
              <a:rPr lang="en-US" sz="1200" b="1" kern="0" dirty="0">
                <a:solidFill>
                  <a:srgbClr val="0033CC"/>
                </a:solidFill>
                <a:effectLst>
                  <a:outerShdw blurRad="38100" dist="38100" dir="2700000" algn="tl">
                    <a:srgbClr val="000000">
                      <a:alpha val="43137"/>
                    </a:srgbClr>
                  </a:outerShdw>
                </a:effectLst>
                <a:latin typeface="Times New Roman" pitchFamily="18" charset="0"/>
                <a:ea typeface="+mn-ea"/>
                <a:cs typeface="Times New Roman" pitchFamily="18" charset="0"/>
                <a:sym typeface="Times New Roman" panose="02020603050405020304" pitchFamily="18" charset="0"/>
              </a:rPr>
              <a:t>Date and time information</a:t>
            </a:r>
            <a:r>
              <a:rPr lang="en-US" sz="1200" kern="0" dirty="0">
                <a:solidFill>
                  <a:srgbClr val="0033CC"/>
                </a:solidFill>
                <a:latin typeface="Times New Roman" pitchFamily="18" charset="0"/>
                <a:ea typeface="+mn-ea"/>
                <a:cs typeface="Times New Roman" pitchFamily="18" charset="0"/>
                <a:sym typeface="Times New Roman" panose="02020603050405020304" pitchFamily="18" charset="0"/>
              </a:rPr>
              <a:t>. So you know when the photo was taken.</a:t>
            </a:r>
          </a:p>
          <a:p>
            <a:pPr marL="0" marR="0" lvl="0" indent="0" algn="l" defTabSz="914400" rtl="0" eaLnBrk="0" fontAlgn="base" latinLnBrk="0" hangingPunct="0">
              <a:lnSpc>
                <a:spcPct val="100000"/>
              </a:lnSpc>
              <a:spcBef>
                <a:spcPts val="400"/>
              </a:spcBef>
              <a:spcAft>
                <a:spcPct val="0"/>
              </a:spcAft>
              <a:buClrTx/>
              <a:buSzTx/>
              <a:buFontTx/>
              <a:buNone/>
              <a:tabLst/>
              <a:defRPr/>
            </a:pPr>
            <a:r>
              <a:rPr lang="en-US" sz="1200" kern="0" dirty="0">
                <a:solidFill>
                  <a:srgbClr val="0033CC"/>
                </a:solidFill>
                <a:latin typeface="Times New Roman" pitchFamily="18" charset="0"/>
                <a:ea typeface="+mn-ea"/>
                <a:cs typeface="Times New Roman" pitchFamily="18" charset="0"/>
                <a:sym typeface="Times New Roman" panose="02020603050405020304" pitchFamily="18" charset="0"/>
              </a:rPr>
              <a:t>Also, it contains </a:t>
            </a:r>
            <a:r>
              <a:rPr lang="en-US" sz="1200" b="1" kern="0" dirty="0">
                <a:solidFill>
                  <a:srgbClr val="0033CC"/>
                </a:solidFill>
                <a:effectLst>
                  <a:outerShdw blurRad="38100" dist="38100" dir="2700000" algn="tl">
                    <a:srgbClr val="000000">
                      <a:alpha val="43137"/>
                    </a:srgbClr>
                  </a:outerShdw>
                </a:effectLst>
                <a:latin typeface="Times New Roman" pitchFamily="18" charset="0"/>
                <a:ea typeface="+mn-ea"/>
                <a:cs typeface="Times New Roman" pitchFamily="18" charset="0"/>
                <a:sym typeface="Times New Roman" panose="02020603050405020304" pitchFamily="18" charset="0"/>
              </a:rPr>
              <a:t>Geolocation</a:t>
            </a:r>
            <a:r>
              <a:rPr lang="en-US" sz="1200" kern="0" dirty="0">
                <a:solidFill>
                  <a:srgbClr val="0033CC"/>
                </a:solidFill>
                <a:latin typeface="Times New Roman" pitchFamily="18" charset="0"/>
                <a:ea typeface="+mn-ea"/>
                <a:cs typeface="Times New Roman" pitchFamily="18" charset="0"/>
                <a:sym typeface="Times New Roman" panose="02020603050405020304" pitchFamily="18" charset="0"/>
              </a:rPr>
              <a:t> if cameras have a built-in GPS receiver. Then, you know where  the photo was taken.</a:t>
            </a:r>
            <a:endParaRPr lang="en-CA" sz="1200" kern="0" dirty="0">
              <a:solidFill>
                <a:srgbClr val="0033CC"/>
              </a:solidFill>
              <a:latin typeface="Times New Roman" pitchFamily="18" charset="0"/>
              <a:ea typeface="+mn-ea"/>
              <a:cs typeface="Times New Roman" pitchFamily="18" charset="0"/>
              <a:sym typeface="Times New Roman" panose="02020603050405020304" pitchFamily="18" charset="0"/>
            </a:endParaRPr>
          </a:p>
          <a:p>
            <a:endParaRPr lang="en-US" dirty="0"/>
          </a:p>
        </p:txBody>
      </p:sp>
    </p:spTree>
    <p:extLst>
      <p:ext uri="{BB962C8B-B14F-4D97-AF65-F5344CB8AC3E}">
        <p14:creationId xmlns:p14="http://schemas.microsoft.com/office/powerpoint/2010/main" val="12748736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EXIF data are organized into Image File Directories (IFDs). An IFD contains information about the image as well as pointers to the actual image data.</a:t>
            </a:r>
          </a:p>
          <a:p>
            <a:r>
              <a:rPr lang="en-US" dirty="0"/>
              <a:t>For example, GPS IFD contain </a:t>
            </a:r>
            <a:r>
              <a:rPr lang="en-CA" sz="1200" kern="1200" baseline="0" dirty="0">
                <a:solidFill>
                  <a:schemeClr val="dk1"/>
                </a:solidFill>
                <a:latin typeface="Times New Roman" pitchFamily="18" charset="0"/>
                <a:ea typeface="+mn-ea"/>
                <a:cs typeface="Times New Roman" pitchFamily="18" charset="0"/>
              </a:rPr>
              <a:t>information about the location and orientation of the camera at the time the image was taken (using the satellite Global Positioning System).</a:t>
            </a:r>
          </a:p>
          <a:p>
            <a:pPr marL="0" marR="0" lvl="0" indent="0" algn="l" defTabSz="914400" rtl="0" eaLnBrk="0" fontAlgn="base" latinLnBrk="0" hangingPunct="0">
              <a:lnSpc>
                <a:spcPct val="100000"/>
              </a:lnSpc>
              <a:spcBef>
                <a:spcPts val="400"/>
              </a:spcBef>
              <a:spcAft>
                <a:spcPct val="0"/>
              </a:spcAft>
              <a:buClrTx/>
              <a:buSzTx/>
              <a:buFontTx/>
              <a:buNone/>
              <a:tabLst/>
              <a:defRPr/>
            </a:pPr>
            <a:r>
              <a:rPr lang="en-CA" sz="1200" kern="1200" baseline="0" dirty="0">
                <a:solidFill>
                  <a:schemeClr val="dk1"/>
                </a:solidFill>
                <a:latin typeface="Times New Roman" pitchFamily="18" charset="0"/>
                <a:ea typeface="+mn-ea"/>
                <a:cs typeface="Times New Roman" pitchFamily="18" charset="0"/>
              </a:rPr>
              <a:t>Please note that the standard defines many IFDs, but </a:t>
            </a:r>
            <a:r>
              <a:rPr lang="en-CA" sz="1200" kern="1200" baseline="0" dirty="0">
                <a:solidFill>
                  <a:schemeClr val="tx1"/>
                </a:solidFill>
                <a:latin typeface="Times New Roman" panose="02020603050405020304" pitchFamily="18" charset="0"/>
                <a:ea typeface="+mn-ea"/>
                <a:cs typeface="Times New Roman" panose="02020603050405020304" pitchFamily="18" charset="0"/>
              </a:rPr>
              <a:t>n</a:t>
            </a:r>
            <a:r>
              <a:rPr lang="en-CA" altLang="en-US" sz="1200" dirty="0">
                <a:solidFill>
                  <a:schemeClr val="tx1"/>
                </a:solidFill>
                <a:latin typeface="Times New Roman" panose="02020603050405020304" pitchFamily="18" charset="0"/>
                <a:cs typeface="Times New Roman" panose="02020603050405020304" pitchFamily="18" charset="0"/>
              </a:rPr>
              <a:t>ot all IFDs will be present in all images, and not all IFDs will contain all the possible fields that can be included within that type of IFD. Each camera manufacturer chooses the set of fields each of their camera models will include. </a:t>
            </a:r>
          </a:p>
          <a:p>
            <a:endParaRPr lang="en-US" dirty="0"/>
          </a:p>
        </p:txBody>
      </p:sp>
    </p:spTree>
    <p:extLst>
      <p:ext uri="{BB962C8B-B14F-4D97-AF65-F5344CB8AC3E}">
        <p14:creationId xmlns:p14="http://schemas.microsoft.com/office/powerpoint/2010/main" val="31535781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take a look at a real case to see how </a:t>
            </a:r>
            <a:r>
              <a:rPr lang="en-CA" b="1" u="none" dirty="0">
                <a:effectLst>
                  <a:outerShdw blurRad="38100" dist="38100" dir="2700000" algn="tl">
                    <a:srgbClr val="000000">
                      <a:alpha val="43137"/>
                    </a:srgbClr>
                  </a:outerShdw>
                </a:effectLst>
                <a:latin typeface="Times New Roman" pitchFamily="18" charset="0"/>
                <a:cs typeface="Times New Roman" pitchFamily="18" charset="0"/>
              </a:rPr>
              <a:t>Image (Photo) Forensics</a:t>
            </a:r>
            <a:r>
              <a:rPr lang="en-CA" b="0" u="none" dirty="0">
                <a:effectLst>
                  <a:outerShdw blurRad="38100" dist="38100" dir="2700000" algn="tl">
                    <a:srgbClr val="000000">
                      <a:alpha val="43137"/>
                    </a:srgbClr>
                  </a:outerShdw>
                </a:effectLst>
                <a:latin typeface="Times New Roman" pitchFamily="18" charset="0"/>
                <a:cs typeface="Times New Roman" pitchFamily="18" charset="0"/>
              </a:rPr>
              <a:t> is used to capture some famous fugitives or criminals.</a:t>
            </a:r>
          </a:p>
          <a:p>
            <a:pPr marL="0" marR="0" lvl="0" indent="0" algn="l" defTabSz="914400" rtl="0" eaLnBrk="0" fontAlgn="base" latinLnBrk="0" hangingPunct="0">
              <a:lnSpc>
                <a:spcPct val="100000"/>
              </a:lnSpc>
              <a:spcBef>
                <a:spcPts val="400"/>
              </a:spcBef>
              <a:spcAft>
                <a:spcPct val="0"/>
              </a:spcAft>
              <a:buClrTx/>
              <a:buSzTx/>
              <a:buFontTx/>
              <a:buNone/>
              <a:tabLst/>
              <a:defRPr/>
            </a:pPr>
            <a:r>
              <a:rPr lang="en-CA" b="0" u="none" dirty="0">
                <a:effectLst>
                  <a:outerShdw blurRad="38100" dist="38100" dir="2700000" algn="tl">
                    <a:srgbClr val="000000">
                      <a:alpha val="43137"/>
                    </a:srgbClr>
                  </a:outerShdw>
                </a:effectLst>
                <a:latin typeface="Times New Roman" pitchFamily="18" charset="0"/>
                <a:cs typeface="Times New Roman" pitchFamily="18" charset="0"/>
              </a:rPr>
              <a:t>Please note that </a:t>
            </a:r>
            <a:r>
              <a:rPr lang="en-CA" altLang="en-US" dirty="0">
                <a:latin typeface="Arial" panose="020B0604020202020204" pitchFamily="34" charset="0"/>
              </a:rPr>
              <a:t>a photo taken with a GPS-enabled camera can reveal the exact </a:t>
            </a:r>
            <a:r>
              <a:rPr lang="en-CA" altLang="en-US" b="1" u="sng" dirty="0">
                <a:latin typeface="Arial" panose="020B0604020202020204" pitchFamily="34" charset="0"/>
              </a:rPr>
              <a:t>location</a:t>
            </a:r>
            <a:r>
              <a:rPr lang="en-CA" altLang="en-US" dirty="0">
                <a:latin typeface="Arial" panose="020B0604020202020204" pitchFamily="34" charset="0"/>
              </a:rPr>
              <a:t> and time it was taken. It has become important information to trace suspect on the run.</a:t>
            </a:r>
          </a:p>
          <a:p>
            <a:endParaRPr lang="en-US" b="0" dirty="0"/>
          </a:p>
        </p:txBody>
      </p:sp>
    </p:spTree>
    <p:extLst>
      <p:ext uri="{BB962C8B-B14F-4D97-AF65-F5344CB8AC3E}">
        <p14:creationId xmlns:p14="http://schemas.microsoft.com/office/powerpoint/2010/main" val="1371834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For example, a </a:t>
            </a:r>
            <a:r>
              <a:rPr lang="en-CA" altLang="en-US" dirty="0">
                <a:latin typeface="Times New Roman" panose="02020603050405020304" pitchFamily="18" charset="0"/>
                <a:cs typeface="Times New Roman" panose="02020603050405020304" pitchFamily="18" charset="0"/>
              </a:rPr>
              <a:t>suspected anonymous hacker, Ochoa, got caught by FBI because of a published photo </a:t>
            </a:r>
            <a:r>
              <a:rPr lang="en-US" dirty="0"/>
              <a:t>he took during an interview in his place. </a:t>
            </a:r>
            <a:r>
              <a:rPr lang="en-CA" altLang="en-US" dirty="0">
                <a:latin typeface="Times New Roman" panose="02020603050405020304" pitchFamily="18" charset="0"/>
                <a:cs typeface="Times New Roman" panose="02020603050405020304" pitchFamily="18" charset="0"/>
              </a:rPr>
              <a:t>The photo's metadata reveals his place.</a:t>
            </a:r>
            <a:endParaRPr lang="en-US" dirty="0"/>
          </a:p>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Also, </a:t>
            </a:r>
            <a:r>
              <a:rPr lang="en-CA" altLang="en-US" dirty="0">
                <a:latin typeface="Times New Roman" panose="02020603050405020304" pitchFamily="18" charset="0"/>
                <a:cs typeface="Times New Roman" panose="02020603050405020304" pitchFamily="18" charset="0"/>
              </a:rPr>
              <a:t>In December 2012, anti-virus programmer John McAfee was arrested in Guatemala while fleeing from alleged persecution. His arrest is also because of </a:t>
            </a:r>
            <a:r>
              <a:rPr lang="en-CA" altLang="en-US" b="1" dirty="0">
                <a:latin typeface="Times New Roman" panose="02020603050405020304" pitchFamily="18" charset="0"/>
                <a:cs typeface="Times New Roman" panose="02020603050405020304" pitchFamily="18" charset="0"/>
              </a:rPr>
              <a:t>a published photo which </a:t>
            </a:r>
            <a:r>
              <a:rPr lang="en-CA" altLang="en-US" dirty="0">
                <a:latin typeface="Times New Roman" panose="02020603050405020304" pitchFamily="18" charset="0"/>
                <a:cs typeface="Times New Roman" panose="02020603050405020304" pitchFamily="18" charset="0"/>
              </a:rPr>
              <a:t>John McAfee took during an interview. The photo's metadata included GPS coordinates locating McAfee in Guatemala, and he was captured two days later.</a:t>
            </a:r>
          </a:p>
          <a:p>
            <a:pPr marL="0" marR="0" lvl="0" indent="0" algn="l" defTabSz="914400" rtl="0" eaLnBrk="0" fontAlgn="base" latinLnBrk="0" hangingPunct="0">
              <a:lnSpc>
                <a:spcPct val="100000"/>
              </a:lnSpc>
              <a:spcBef>
                <a:spcPts val="400"/>
              </a:spcBef>
              <a:spcAft>
                <a:spcPct val="0"/>
              </a:spcAft>
              <a:buClrTx/>
              <a:buSzTx/>
              <a:buFontTx/>
              <a:buNone/>
              <a:tabLst/>
              <a:defRPr/>
            </a:pPr>
            <a:endParaRPr lang="en-US" dirty="0"/>
          </a:p>
        </p:txBody>
      </p:sp>
    </p:spTree>
    <p:extLst>
      <p:ext uri="{BB962C8B-B14F-4D97-AF65-F5344CB8AC3E}">
        <p14:creationId xmlns:p14="http://schemas.microsoft.com/office/powerpoint/2010/main" val="41205887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formats of metadata for images has gone through several evolutions.</a:t>
            </a:r>
          </a:p>
          <a:p>
            <a:r>
              <a:rPr lang="en-US" b="0" dirty="0"/>
              <a:t>Exchangeable image file format (</a:t>
            </a:r>
            <a:r>
              <a:rPr lang="en-US" b="1" dirty="0" err="1"/>
              <a:t>Exif</a:t>
            </a:r>
            <a:r>
              <a:rPr lang="en-US" b="0" dirty="0"/>
              <a:t>) was the first standard for the </a:t>
            </a:r>
            <a:r>
              <a:rPr lang="en-US" b="0" u="none" dirty="0">
                <a:effectLst>
                  <a:outerShdw blurRad="38100" dist="38100" dir="2700000" algn="tl">
                    <a:srgbClr val="000000">
                      <a:alpha val="43137"/>
                    </a:srgbClr>
                  </a:outerShdw>
                </a:effectLst>
                <a:latin typeface="Times New Roman" pitchFamily="18" charset="0"/>
                <a:cs typeface="Times New Roman" pitchFamily="18" charset="0"/>
              </a:rPr>
              <a:t>formats of metadata for photos, widely used today.</a:t>
            </a:r>
          </a:p>
          <a:p>
            <a:r>
              <a:rPr lang="en-US" b="0" u="none" dirty="0">
                <a:effectLst>
                  <a:outerShdw blurRad="38100" dist="38100" dir="2700000" algn="tl">
                    <a:srgbClr val="000000">
                      <a:alpha val="43137"/>
                    </a:srgbClr>
                  </a:outerShdw>
                </a:effectLst>
                <a:latin typeface="Times New Roman" pitchFamily="18" charset="0"/>
                <a:cs typeface="Times New Roman" pitchFamily="18" charset="0"/>
              </a:rPr>
              <a:t>International Press Telecommunications Council (</a:t>
            </a:r>
            <a:r>
              <a:rPr lang="en-US" b="1" u="none" dirty="0">
                <a:effectLst>
                  <a:outerShdw blurRad="38100" dist="38100" dir="2700000" algn="tl">
                    <a:srgbClr val="000000">
                      <a:alpha val="43137"/>
                    </a:srgbClr>
                  </a:outerShdw>
                </a:effectLst>
                <a:latin typeface="Times New Roman" pitchFamily="18" charset="0"/>
                <a:cs typeface="Times New Roman" pitchFamily="18" charset="0"/>
              </a:rPr>
              <a:t>IPTC</a:t>
            </a:r>
            <a:r>
              <a:rPr lang="en-US" b="0" u="none" dirty="0">
                <a:effectLst>
                  <a:outerShdw blurRad="38100" dist="38100" dir="2700000" algn="tl">
                    <a:srgbClr val="000000">
                      <a:alpha val="43137"/>
                    </a:srgbClr>
                  </a:outerShdw>
                </a:effectLst>
                <a:latin typeface="Times New Roman" pitchFamily="18" charset="0"/>
                <a:cs typeface="Times New Roman" pitchFamily="18" charset="0"/>
              </a:rPr>
              <a:t>) metadata is another metadata format. It contains more information about an image. For example, you’ll find Title, Description, Keywords, Photographer’s Information, Copyright and much more.</a:t>
            </a:r>
          </a:p>
          <a:p>
            <a:r>
              <a:rPr lang="en-US" b="0" u="none" dirty="0">
                <a:effectLst>
                  <a:outerShdw blurRad="38100" dist="38100" dir="2700000" algn="tl">
                    <a:srgbClr val="000000">
                      <a:alpha val="43137"/>
                    </a:srgbClr>
                  </a:outerShdw>
                </a:effectLst>
                <a:latin typeface="Times New Roman" pitchFamily="18" charset="0"/>
                <a:cs typeface="Times New Roman" pitchFamily="18" charset="0"/>
              </a:rPr>
              <a:t>Extensible Metadata Platform (XMP) metadata is a </a:t>
            </a:r>
            <a:r>
              <a:rPr lang="en-US" b="1" u="none" dirty="0">
                <a:effectLst>
                  <a:outerShdw blurRad="38100" dist="38100" dir="2700000" algn="tl">
                    <a:srgbClr val="000000">
                      <a:alpha val="43137"/>
                    </a:srgbClr>
                  </a:outerShdw>
                </a:effectLst>
                <a:latin typeface="Times New Roman" pitchFamily="18" charset="0"/>
                <a:cs typeface="Times New Roman" pitchFamily="18" charset="0"/>
              </a:rPr>
              <a:t>recent</a:t>
            </a:r>
            <a:r>
              <a:rPr lang="en-US" b="0" u="none" dirty="0">
                <a:effectLst>
                  <a:outerShdw blurRad="38100" dist="38100" dir="2700000" algn="tl">
                    <a:srgbClr val="000000">
                      <a:alpha val="43137"/>
                    </a:srgbClr>
                  </a:outerShdw>
                </a:effectLst>
                <a:latin typeface="Times New Roman" pitchFamily="18" charset="0"/>
                <a:cs typeface="Times New Roman" pitchFamily="18" charset="0"/>
              </a:rPr>
              <a:t> format, adopted by Adobe. It essentially incorporates all the information from IPTC metadata.</a:t>
            </a:r>
          </a:p>
          <a:p>
            <a:r>
              <a:rPr lang="en-US" b="0" u="none" dirty="0">
                <a:effectLst>
                  <a:outerShdw blurRad="38100" dist="38100" dir="2700000" algn="tl">
                    <a:srgbClr val="000000">
                      <a:alpha val="43137"/>
                    </a:srgbClr>
                  </a:outerShdw>
                </a:effectLst>
                <a:latin typeface="Times New Roman" pitchFamily="18" charset="0"/>
                <a:cs typeface="Times New Roman" pitchFamily="18" charset="0"/>
              </a:rPr>
              <a:t>It also allows more information to be stored within an image.</a:t>
            </a:r>
          </a:p>
          <a:p>
            <a:endParaRPr lang="en-US" b="0" u="none" dirty="0">
              <a:effectLst>
                <a:outerShdw blurRad="38100" dist="38100" dir="2700000" algn="tl">
                  <a:srgbClr val="000000">
                    <a:alpha val="43137"/>
                  </a:srgbClr>
                </a:outerShdw>
              </a:effectLst>
              <a:latin typeface="Times New Roman" pitchFamily="18" charset="0"/>
              <a:cs typeface="Times New Roman" pitchFamily="18" charset="0"/>
            </a:endParaRPr>
          </a:p>
          <a:p>
            <a:endParaRPr lang="en-US" b="0" u="none" dirty="0">
              <a:effectLst>
                <a:outerShdw blurRad="38100" dist="38100" dir="2700000" algn="tl">
                  <a:srgbClr val="000000">
                    <a:alpha val="43137"/>
                  </a:srgbClr>
                </a:outerShdw>
              </a:effectLst>
              <a:latin typeface="Times New Roman" pitchFamily="18" charset="0"/>
              <a:cs typeface="Times New Roman" pitchFamily="18" charset="0"/>
            </a:endParaRPr>
          </a:p>
          <a:p>
            <a:endParaRPr lang="en-US"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4094024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Next, let us do a case study using some </a:t>
            </a:r>
            <a:r>
              <a:rPr lang="en-US" dirty="0" err="1"/>
              <a:t>Exif</a:t>
            </a:r>
            <a:r>
              <a:rPr lang="en-US" dirty="0"/>
              <a:t> analysis tool, called </a:t>
            </a:r>
            <a:r>
              <a:rPr lang="en-US" sz="1200" b="1" kern="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EXIFutils</a:t>
            </a:r>
            <a:r>
              <a:rPr lang="en-US" sz="1200" b="1" kern="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1200" b="1" kern="0" dirty="0">
              <a:solidFill>
                <a:schemeClr val="tx2"/>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6487229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the photo named </a:t>
            </a:r>
            <a:r>
              <a:rPr lang="en-CA" altLang="en-US" dirty="0">
                <a:latin typeface="Times New Roman" panose="02020603050405020304" pitchFamily="18" charset="0"/>
                <a:cs typeface="Times New Roman" panose="02020603050405020304" pitchFamily="18" charset="0"/>
              </a:rPr>
              <a:t>image.jpg, was taken by a </a:t>
            </a:r>
            <a:r>
              <a:rPr lang="en-CA" altLang="en-US" b="1" dirty="0">
                <a:latin typeface="Times New Roman" panose="02020603050405020304" pitchFamily="18" charset="0"/>
                <a:cs typeface="Times New Roman" panose="02020603050405020304" pitchFamily="18" charset="0"/>
              </a:rPr>
              <a:t>digital camera.</a:t>
            </a:r>
            <a:r>
              <a:rPr lang="en-CA" altLang="en-US" b="0" dirty="0">
                <a:latin typeface="Times New Roman" panose="02020603050405020304" pitchFamily="18" charset="0"/>
                <a:cs typeface="Times New Roman" panose="02020603050405020304" pitchFamily="18" charset="0"/>
              </a:rPr>
              <a:t> The model of the digital camera is Sony DSC-W210. </a:t>
            </a:r>
          </a:p>
          <a:p>
            <a:r>
              <a:rPr lang="en-CA" altLang="en-US" b="0" dirty="0">
                <a:latin typeface="Times New Roman" panose="02020603050405020304" pitchFamily="18" charset="0"/>
                <a:cs typeface="Times New Roman" panose="02020603050405020304" pitchFamily="18" charset="0"/>
              </a:rPr>
              <a:t>[click]</a:t>
            </a:r>
          </a:p>
          <a:p>
            <a:r>
              <a:rPr lang="en-CA" altLang="en-US" b="0" dirty="0">
                <a:latin typeface="Times New Roman" panose="02020603050405020304" pitchFamily="18" charset="0"/>
                <a:cs typeface="Times New Roman" panose="02020603050405020304" pitchFamily="18" charset="0"/>
              </a:rPr>
              <a:t>This kind of information could be very helpful to locate the owner of the digital camera since we can narrow down the search to the list of people who own a Sony DSC-W210.</a:t>
            </a:r>
            <a:endParaRPr lang="en-US" b="0" dirty="0"/>
          </a:p>
        </p:txBody>
      </p:sp>
    </p:spTree>
    <p:extLst>
      <p:ext uri="{BB962C8B-B14F-4D97-AF65-F5344CB8AC3E}">
        <p14:creationId xmlns:p14="http://schemas.microsoft.com/office/powerpoint/2010/main" val="1058438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phone are constantly becoming more sophisticated. </a:t>
            </a:r>
          </a:p>
          <a:p>
            <a:r>
              <a:rPr lang="en-US" altLang="en-US" u="none" dirty="0">
                <a:latin typeface="Times New Roman" panose="02020603050405020304" pitchFamily="18" charset="0"/>
                <a:cs typeface="Times New Roman" panose="02020603050405020304" pitchFamily="18" charset="0"/>
              </a:rPr>
              <a:t>Today’s Mobile Phone (Smartphone) is very powerful.</a:t>
            </a:r>
            <a:endParaRPr lang="en-US" dirty="0"/>
          </a:p>
          <a:p>
            <a:r>
              <a:rPr lang="en-US" dirty="0"/>
              <a:t>Because of the available computing power and hardware features (sensors, etc.), the range of applications available for</a:t>
            </a:r>
          </a:p>
          <a:p>
            <a:r>
              <a:rPr lang="en-US" dirty="0"/>
              <a:t>download (and correspondingly the range of tasks that can be accomplished using</a:t>
            </a:r>
          </a:p>
          <a:p>
            <a:r>
              <a:rPr lang="en-US" dirty="0"/>
              <a:t>one) is staggering. All of these applications have the potential to store information</a:t>
            </a:r>
          </a:p>
          <a:p>
            <a:r>
              <a:rPr lang="en-US" dirty="0"/>
              <a:t>locally on the device. For example, instant messaging applications are widely used,</a:t>
            </a:r>
          </a:p>
          <a:p>
            <a:r>
              <a:rPr lang="en-US" dirty="0"/>
              <a:t>and allow users to share a significant amount of personal information. It is likely that</a:t>
            </a:r>
          </a:p>
          <a:p>
            <a:r>
              <a:rPr lang="en-US" dirty="0"/>
              <a:t>traces of this data can be found locally in smartphone storage. </a:t>
            </a:r>
          </a:p>
          <a:p>
            <a:endParaRPr lang="en-US" dirty="0"/>
          </a:p>
        </p:txBody>
      </p:sp>
    </p:spTree>
    <p:extLst>
      <p:ext uri="{BB962C8B-B14F-4D97-AF65-F5344CB8AC3E}">
        <p14:creationId xmlns:p14="http://schemas.microsoft.com/office/powerpoint/2010/main" val="1194954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400"/>
              </a:spcBef>
              <a:spcAft>
                <a:spcPct val="0"/>
              </a:spcAft>
              <a:buClrTx/>
              <a:buSzTx/>
              <a:buFontTx/>
              <a:buNone/>
              <a:tabLst/>
              <a:defRPr/>
            </a:pPr>
            <a:r>
              <a:rPr lang="en-US" dirty="0"/>
              <a:t>This example shows the photo named </a:t>
            </a:r>
            <a:r>
              <a:rPr lang="en-CA" altLang="en-US" dirty="0">
                <a:latin typeface="Times New Roman" panose="02020603050405020304" pitchFamily="18" charset="0"/>
                <a:cs typeface="Times New Roman" panose="02020603050405020304" pitchFamily="18" charset="0"/>
              </a:rPr>
              <a:t>image.jpg, was taken by a </a:t>
            </a:r>
            <a:r>
              <a:rPr lang="en-CA" altLang="en-US" b="1" dirty="0">
                <a:latin typeface="Times New Roman" panose="02020603050405020304" pitchFamily="18" charset="0"/>
                <a:cs typeface="Times New Roman" panose="02020603050405020304" pitchFamily="18" charset="0"/>
              </a:rPr>
              <a:t>cell phone.</a:t>
            </a:r>
            <a:r>
              <a:rPr lang="en-CA" altLang="en-US" b="0" dirty="0">
                <a:latin typeface="Times New Roman" panose="02020603050405020304" pitchFamily="18" charset="0"/>
                <a:cs typeface="Times New Roman" panose="02020603050405020304" pitchFamily="18" charset="0"/>
              </a:rPr>
              <a:t> The model of the cell phone is BlackBerry 8900 by Research In Motion.  </a:t>
            </a:r>
          </a:p>
          <a:p>
            <a:pPr marL="0" marR="0" lvl="0" indent="0" algn="l" defTabSz="914400" rtl="0" eaLnBrk="0" fontAlgn="base" latinLnBrk="0" hangingPunct="0">
              <a:lnSpc>
                <a:spcPct val="100000"/>
              </a:lnSpc>
              <a:spcBef>
                <a:spcPts val="400"/>
              </a:spcBef>
              <a:spcAft>
                <a:spcPct val="0"/>
              </a:spcAft>
              <a:buClrTx/>
              <a:buSzTx/>
              <a:buFontTx/>
              <a:buNone/>
              <a:tabLst/>
              <a:defRPr/>
            </a:pPr>
            <a:r>
              <a:rPr lang="en-CA" altLang="en-US" b="0" dirty="0">
                <a:latin typeface="Times New Roman" panose="02020603050405020304" pitchFamily="18" charset="0"/>
                <a:cs typeface="Times New Roman" panose="02020603050405020304" pitchFamily="18" charset="0"/>
              </a:rPr>
              <a:t>[click]</a:t>
            </a:r>
          </a:p>
          <a:p>
            <a:pPr marL="0" marR="0" lvl="0" indent="0" algn="l" defTabSz="914400" rtl="0" eaLnBrk="0" fontAlgn="base" latinLnBrk="0" hangingPunct="0">
              <a:lnSpc>
                <a:spcPct val="100000"/>
              </a:lnSpc>
              <a:spcBef>
                <a:spcPts val="400"/>
              </a:spcBef>
              <a:spcAft>
                <a:spcPct val="0"/>
              </a:spcAft>
              <a:buClrTx/>
              <a:buSzTx/>
              <a:buFontTx/>
              <a:buNone/>
              <a:tabLst/>
              <a:defRPr/>
            </a:pPr>
            <a:r>
              <a:rPr lang="en-CA" altLang="en-US" b="0" dirty="0">
                <a:latin typeface="Times New Roman" panose="02020603050405020304" pitchFamily="18" charset="0"/>
                <a:cs typeface="Times New Roman" panose="02020603050405020304" pitchFamily="18" charset="0"/>
              </a:rPr>
              <a:t>Similar to the previous case study, this kind of information could be very helpful to locate the owner of the cell phone since we can narrow down the search to the list of people who own a BlackBerry 8900.</a:t>
            </a:r>
            <a:endParaRPr lang="en-US" b="0" dirty="0"/>
          </a:p>
          <a:p>
            <a:endParaRPr lang="en-US" dirty="0"/>
          </a:p>
        </p:txBody>
      </p:sp>
    </p:spTree>
    <p:extLst>
      <p:ext uri="{BB962C8B-B14F-4D97-AF65-F5344CB8AC3E}">
        <p14:creationId xmlns:p14="http://schemas.microsoft.com/office/powerpoint/2010/main" val="37445065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73</a:t>
            </a:fld>
            <a:endParaRPr lang="en-US" altLang="zh-CN"/>
          </a:p>
        </p:txBody>
      </p:sp>
    </p:spTree>
    <p:extLst>
      <p:ext uri="{BB962C8B-B14F-4D97-AF65-F5344CB8AC3E}">
        <p14:creationId xmlns:p14="http://schemas.microsoft.com/office/powerpoint/2010/main" val="2664318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u="none" dirty="0">
                <a:latin typeface="Times New Roman" panose="02020603050405020304" pitchFamily="18" charset="0"/>
                <a:cs typeface="Times New Roman" panose="02020603050405020304" pitchFamily="18" charset="0"/>
              </a:rPr>
              <a:t>Data on Mobile Phones include:</a:t>
            </a:r>
          </a:p>
          <a:p>
            <a:r>
              <a:rPr lang="en-US" altLang="en-US" sz="1200" u="none" dirty="0">
                <a:latin typeface="Times New Roman" panose="02020603050405020304" pitchFamily="18" charset="0"/>
                <a:cs typeface="Times New Roman" panose="02020603050405020304" pitchFamily="18" charset="0"/>
              </a:rPr>
              <a:t>GPS Info, Social Networking Data </a:t>
            </a:r>
          </a:p>
          <a:p>
            <a:r>
              <a:rPr lang="en-US" altLang="en-US" sz="1200" u="none" dirty="0">
                <a:latin typeface="Times New Roman" panose="02020603050405020304" pitchFamily="18" charset="0"/>
                <a:cs typeface="Times New Roman" panose="02020603050405020304" pitchFamily="18" charset="0"/>
              </a:rPr>
              <a:t>Apps store browsing history in mobile phones</a:t>
            </a:r>
          </a:p>
          <a:p>
            <a:r>
              <a:rPr lang="en-US" altLang="en-US" sz="1200" u="none" dirty="0">
                <a:latin typeface="Times New Roman" panose="02020603050405020304" pitchFamily="18" charset="0"/>
                <a:cs typeface="Times New Roman" panose="02020603050405020304" pitchFamily="18" charset="0"/>
              </a:rPr>
              <a:t>every picture you viewed</a:t>
            </a:r>
          </a:p>
          <a:p>
            <a:r>
              <a:rPr lang="en-US" altLang="en-US" sz="1200" u="none" dirty="0">
                <a:latin typeface="Times New Roman" panose="02020603050405020304" pitchFamily="18" charset="0"/>
                <a:cs typeface="Times New Roman" panose="02020603050405020304" pitchFamily="18" charset="0"/>
              </a:rPr>
              <a:t>Typing behavior: Your smartphone stores everything you type to track your typing behavior, like a keylogger</a:t>
            </a:r>
          </a:p>
          <a:p>
            <a:endParaRPr lang="en-US" dirty="0"/>
          </a:p>
        </p:txBody>
      </p:sp>
    </p:spTree>
    <p:extLst>
      <p:ext uri="{BB962C8B-B14F-4D97-AF65-F5344CB8AC3E}">
        <p14:creationId xmlns:p14="http://schemas.microsoft.com/office/powerpoint/2010/main" val="2842090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take a look at a particular mobile platform in more detail. As of September 2015, there were approximately 1.4 billion active Android devices worldwide.</a:t>
            </a:r>
          </a:p>
          <a:p>
            <a:r>
              <a:rPr lang="en-US" dirty="0"/>
              <a:t>There are many applications available for them, and correspondingly the rich set of data (digital evidence) that can be found in local storage.</a:t>
            </a:r>
          </a:p>
          <a:p>
            <a:r>
              <a:rPr lang="en-US" dirty="0"/>
              <a:t>Most importantly, it is </a:t>
            </a:r>
            <a:r>
              <a:rPr lang="en-US" altLang="en-US" sz="1200" dirty="0">
                <a:solidFill>
                  <a:srgbClr val="FF0000"/>
                </a:solidFill>
                <a:latin typeface="Times New Roman" panose="02020603050405020304" pitchFamily="18" charset="0"/>
                <a:cs typeface="Times New Roman" panose="02020603050405020304" pitchFamily="18" charset="0"/>
              </a:rPr>
              <a:t>legal to root </a:t>
            </a:r>
            <a:r>
              <a:rPr lang="en-US" dirty="0"/>
              <a:t>Android devices. Rooting gives you super user permission, which is required for data acquisition.</a:t>
            </a:r>
          </a:p>
          <a:p>
            <a:r>
              <a:rPr lang="en-US" dirty="0"/>
              <a:t>However, rooting may void your warranty.</a:t>
            </a:r>
          </a:p>
          <a:p>
            <a:r>
              <a:rPr lang="en-US" dirty="0"/>
              <a:t>Please note that Apple says that it is illegal to root iPhone, also known as Jailbreaking, though U.S. government declares iPhone Jailbreaking legal.</a:t>
            </a:r>
          </a:p>
          <a:p>
            <a:r>
              <a:rPr lang="en-US" dirty="0"/>
              <a:t>We will be focusing on Android devices in our class.</a:t>
            </a:r>
          </a:p>
        </p:txBody>
      </p:sp>
    </p:spTree>
    <p:extLst>
      <p:ext uri="{BB962C8B-B14F-4D97-AF65-F5344CB8AC3E}">
        <p14:creationId xmlns:p14="http://schemas.microsoft.com/office/powerpoint/2010/main" val="2853697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a:p>
        </p:txBody>
      </p:sp>
      <p:sp>
        <p:nvSpPr>
          <p:cNvPr id="4" name="Rectangle 3"/>
          <p:cNvSpPr>
            <a:spLocks noGrp="1"/>
          </p:cNvSpPr>
          <p:nvPr>
            <p:ph type="sldNum" sz="quarter" idx="10"/>
          </p:nvPr>
        </p:nvSpPr>
        <p:spPr/>
        <p:txBody>
          <a:bodyPr/>
          <a:lstStyle>
            <a:lvl1pPr>
              <a:defRPr/>
            </a:lvl1pPr>
          </a:lstStyle>
          <a:p>
            <a:pPr>
              <a:defRPr/>
            </a:pPr>
            <a:fld id="{378F3509-043A-40D4-AE10-FF17AF025F76}" type="slidenum">
              <a:rPr lang="en-US" altLang="en-US"/>
              <a:pPr>
                <a:defRPr/>
              </a:pPr>
              <a:t>‹#›</a:t>
            </a:fld>
            <a:endParaRPr lang="en-US" altLang="en-US"/>
          </a:p>
        </p:txBody>
      </p:sp>
    </p:spTree>
    <p:extLst>
      <p:ext uri="{BB962C8B-B14F-4D97-AF65-F5344CB8AC3E}">
        <p14:creationId xmlns:p14="http://schemas.microsoft.com/office/powerpoint/2010/main" val="2183822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3"/>
          <p:cNvSpPr>
            <a:spLocks noGrp="1"/>
          </p:cNvSpPr>
          <p:nvPr>
            <p:ph type="sldNum" sz="quarter" idx="10"/>
          </p:nvPr>
        </p:nvSpPr>
        <p:spPr/>
        <p:txBody>
          <a:bodyPr/>
          <a:lstStyle>
            <a:lvl1pPr>
              <a:defRPr/>
            </a:lvl1pPr>
          </a:lstStyle>
          <a:p>
            <a:pPr>
              <a:defRPr/>
            </a:pPr>
            <a:fld id="{DB21BF03-5D6C-47D2-94FA-35CE5B1DE6D8}" type="slidenum">
              <a:rPr lang="en-US" altLang="en-US"/>
              <a:pPr>
                <a:defRPr/>
              </a:pPr>
              <a:t>‹#›</a:t>
            </a:fld>
            <a:endParaRPr lang="en-US" altLang="en-US"/>
          </a:p>
        </p:txBody>
      </p:sp>
    </p:spTree>
    <p:extLst>
      <p:ext uri="{BB962C8B-B14F-4D97-AF65-F5344CB8AC3E}">
        <p14:creationId xmlns:p14="http://schemas.microsoft.com/office/powerpoint/2010/main" val="304673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3"/>
          <p:cNvSpPr>
            <a:spLocks noGrp="1"/>
          </p:cNvSpPr>
          <p:nvPr>
            <p:ph type="sldNum" sz="quarter" idx="10"/>
          </p:nvPr>
        </p:nvSpPr>
        <p:spPr/>
        <p:txBody>
          <a:bodyPr/>
          <a:lstStyle>
            <a:lvl1pPr>
              <a:defRPr/>
            </a:lvl1pPr>
          </a:lstStyle>
          <a:p>
            <a:pPr>
              <a:defRPr/>
            </a:pPr>
            <a:fld id="{DC1AF812-3D98-4F38-934E-85EDC0ED9A82}" type="slidenum">
              <a:rPr lang="en-US" altLang="en-US"/>
              <a:pPr>
                <a:defRPr/>
              </a:pPr>
              <a:t>‹#›</a:t>
            </a:fld>
            <a:endParaRPr lang="en-US" altLang="en-US"/>
          </a:p>
        </p:txBody>
      </p:sp>
    </p:spTree>
    <p:extLst>
      <p:ext uri="{BB962C8B-B14F-4D97-AF65-F5344CB8AC3E}">
        <p14:creationId xmlns:p14="http://schemas.microsoft.com/office/powerpoint/2010/main" val="820845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 name="Shape 110"/>
          <p:cNvSpPr>
            <a:spLocks noGrp="1"/>
          </p:cNvSpPr>
          <p:nvPr>
            <p:ph type="sldNum" sz="quarter" idx="10"/>
          </p:nvPr>
        </p:nvSpPr>
        <p:spPr/>
        <p:txBody>
          <a:bodyPr/>
          <a:lstStyle>
            <a:lvl1pPr>
              <a:defRPr/>
            </a:lvl1pPr>
          </a:lstStyle>
          <a:p>
            <a:pPr>
              <a:defRPr/>
            </a:pPr>
            <a:fld id="{B8E4CC03-5B41-4C5F-9437-B8958592249F}" type="slidenum">
              <a:rPr/>
              <a:pPr>
                <a:defRPr/>
              </a:pPr>
              <a:t>‹#›</a:t>
            </a:fld>
            <a:endParaRPr/>
          </a:p>
        </p:txBody>
      </p:sp>
    </p:spTree>
    <p:extLst>
      <p:ext uri="{BB962C8B-B14F-4D97-AF65-F5344CB8AC3E}">
        <p14:creationId xmlns:p14="http://schemas.microsoft.com/office/powerpoint/2010/main" val="41761035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文本与两项内容">
    <p:spTree>
      <p:nvGrpSpPr>
        <p:cNvPr id="1" name=""/>
        <p:cNvGrpSpPr/>
        <p:nvPr/>
      </p:nvGrpSpPr>
      <p:grpSpPr>
        <a:xfrm>
          <a:off x="0" y="0"/>
          <a:ext cx="0" cy="0"/>
          <a:chOff x="0" y="0"/>
          <a:chExt cx="0" cy="0"/>
        </a:xfrm>
      </p:grpSpPr>
      <p:sp>
        <p:nvSpPr>
          <p:cNvPr id="126" name="Shape 126"/>
          <p:cNvSpPr>
            <a:spLocks noGrp="1"/>
          </p:cNvSpPr>
          <p:nvPr>
            <p:ph type="title"/>
          </p:nvPr>
        </p:nvSpPr>
        <p:spPr>
          <a:xfrm>
            <a:off x="533400" y="228600"/>
            <a:ext cx="7772401" cy="1143001"/>
          </a:xfrm>
          <a:prstGeom prst="rect">
            <a:avLst/>
          </a:prstGeom>
        </p:spPr>
        <p:txBody>
          <a:bodyPr lIns="65023" tIns="65023" rIns="65023" bIns="65023"/>
          <a:lstStyle>
            <a:lvl1pPr algn="l" defTabSz="914367">
              <a:defRPr sz="3937" u="sng">
                <a:solidFill>
                  <a:srgbClr val="3333CC"/>
                </a:solidFill>
                <a:latin typeface="Comic Sans MS"/>
                <a:ea typeface="Comic Sans MS"/>
                <a:cs typeface="Comic Sans MS"/>
                <a:sym typeface="Comic Sans MS"/>
              </a:defRPr>
            </a:lvl1pPr>
          </a:lstStyle>
          <a:p>
            <a:r>
              <a:t>Title Text</a:t>
            </a:r>
          </a:p>
        </p:txBody>
      </p:sp>
      <p:sp>
        <p:nvSpPr>
          <p:cNvPr id="127" name="Shape 127"/>
          <p:cNvSpPr>
            <a:spLocks noGrp="1"/>
          </p:cNvSpPr>
          <p:nvPr>
            <p:ph type="body" sz="half" idx="1"/>
          </p:nvPr>
        </p:nvSpPr>
        <p:spPr>
          <a:xfrm>
            <a:off x="533400" y="1600200"/>
            <a:ext cx="3810000" cy="4648201"/>
          </a:xfrm>
          <a:prstGeom prst="rect">
            <a:avLst/>
          </a:prstGeom>
        </p:spPr>
        <p:txBody>
          <a:bodyPr lIns="65023" tIns="65023" rIns="65023" bIns="65023"/>
          <a:lstStyle>
            <a:lvl1pPr marL="327197" indent="-327197" defTabSz="914367">
              <a:spcBef>
                <a:spcPts val="633"/>
              </a:spcBef>
              <a:buClr>
                <a:srgbClr val="3333CC"/>
              </a:buClr>
              <a:buSzPct val="85000"/>
              <a:buFont typeface="Zapf Dingbats"/>
              <a:buChar char="❒"/>
              <a:defRPr sz="2672">
                <a:latin typeface="Comic Sans MS"/>
                <a:ea typeface="Comic Sans MS"/>
                <a:cs typeface="Comic Sans MS"/>
                <a:sym typeface="Comic Sans MS"/>
              </a:defRPr>
            </a:lvl1pPr>
            <a:lvl2pPr marL="639566" indent="-318108" defTabSz="914367">
              <a:spcBef>
                <a:spcPts val="633"/>
              </a:spcBef>
              <a:buClr>
                <a:srgbClr val="3333CC"/>
              </a:buClr>
              <a:buFont typeface="Zapf Dingbats"/>
              <a:buChar char="❖"/>
              <a:defRPr sz="2672">
                <a:latin typeface="Comic Sans MS"/>
                <a:ea typeface="Comic Sans MS"/>
                <a:cs typeface="Comic Sans MS"/>
                <a:sym typeface="Comic Sans MS"/>
              </a:defRPr>
            </a:lvl2pPr>
            <a:lvl3pPr marL="948298" indent="-305384" defTabSz="914367">
              <a:spcBef>
                <a:spcPts val="633"/>
              </a:spcBef>
              <a:buClr>
                <a:srgbClr val="3333CC"/>
              </a:buClr>
              <a:buSzPct val="100000"/>
              <a:buFont typeface="Zapf Dingbats"/>
              <a:defRPr sz="2672">
                <a:latin typeface="Comic Sans MS"/>
                <a:ea typeface="Comic Sans MS"/>
                <a:cs typeface="Comic Sans MS"/>
                <a:sym typeface="Comic Sans MS"/>
              </a:defRPr>
            </a:lvl3pPr>
            <a:lvl4pPr marL="1269756" indent="-305384" defTabSz="914367">
              <a:spcBef>
                <a:spcPts val="633"/>
              </a:spcBef>
              <a:buClr>
                <a:srgbClr val="3333CC"/>
              </a:buClr>
              <a:buSzPct val="100000"/>
              <a:buFont typeface="Zapf Dingbats"/>
              <a:buChar char="–"/>
              <a:defRPr sz="2672">
                <a:latin typeface="Comic Sans MS"/>
                <a:ea typeface="Comic Sans MS"/>
                <a:cs typeface="Comic Sans MS"/>
                <a:sym typeface="Comic Sans MS"/>
              </a:defRPr>
            </a:lvl4pPr>
            <a:lvl5pPr marL="1591213" indent="-305384" defTabSz="914367">
              <a:spcBef>
                <a:spcPts val="633"/>
              </a:spcBef>
              <a:buClr>
                <a:srgbClr val="3333CC"/>
              </a:buClr>
              <a:buSzPct val="100000"/>
              <a:buFont typeface="Zapf Dingbats"/>
              <a:buChar char="»"/>
              <a:defRPr sz="2672">
                <a:latin typeface="Comic Sans MS"/>
                <a:ea typeface="Comic Sans MS"/>
                <a:cs typeface="Comic Sans MS"/>
                <a:sym typeface="Comic Sans MS"/>
              </a:defRPr>
            </a:lvl5pPr>
          </a:lstStyle>
          <a:p>
            <a:r>
              <a:t>Body Level One</a:t>
            </a:r>
          </a:p>
          <a:p>
            <a:pPr lvl="1"/>
            <a:r>
              <a:t>Body Level Two</a:t>
            </a:r>
          </a:p>
          <a:p>
            <a:pPr lvl="2"/>
            <a:r>
              <a:t>Body Level Three</a:t>
            </a:r>
          </a:p>
          <a:p>
            <a:pPr lvl="3"/>
            <a:r>
              <a:t>Body Level Four</a:t>
            </a:r>
          </a:p>
          <a:p>
            <a:pPr lvl="4"/>
            <a:r>
              <a:t>Body Level Five</a:t>
            </a:r>
          </a:p>
        </p:txBody>
      </p:sp>
      <p:sp>
        <p:nvSpPr>
          <p:cNvPr id="4" name="Shape 128"/>
          <p:cNvSpPr>
            <a:spLocks noGrp="1"/>
          </p:cNvSpPr>
          <p:nvPr>
            <p:ph type="sldNum" sz="quarter" idx="10"/>
          </p:nvPr>
        </p:nvSpPr>
        <p:spPr>
          <a:xfrm>
            <a:off x="8502650" y="6400800"/>
            <a:ext cx="260350" cy="271463"/>
          </a:xfrm>
        </p:spPr>
        <p:txBody>
          <a:bodyPr lIns="65023" tIns="65023" rIns="65023" bIns="65023"/>
          <a:lstStyle>
            <a:lvl1pPr algn="r" defTabSz="914367">
              <a:defRPr>
                <a:latin typeface="Times New Roman"/>
                <a:ea typeface="Times New Roman"/>
                <a:cs typeface="Times New Roman"/>
                <a:sym typeface="Times New Roman"/>
              </a:defRPr>
            </a:lvl1pPr>
          </a:lstStyle>
          <a:p>
            <a:pPr>
              <a:defRPr/>
            </a:pPr>
            <a:fld id="{B732188F-A1F0-4615-BF16-93E07D048CD1}" type="slidenum">
              <a:rPr/>
              <a:pPr>
                <a:defRPr/>
              </a:pPr>
              <a:t>‹#›</a:t>
            </a:fld>
            <a:endParaRPr/>
          </a:p>
        </p:txBody>
      </p:sp>
    </p:spTree>
    <p:extLst>
      <p:ext uri="{BB962C8B-B14F-4D97-AF65-F5344CB8AC3E}">
        <p14:creationId xmlns:p14="http://schemas.microsoft.com/office/powerpoint/2010/main" val="190612299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CFB8828D-AA68-47F9-9F17-B1E5FBB2283E}" type="slidenum">
              <a:rPr lang="en-US"/>
              <a:pPr/>
              <a:t>‹#›</a:t>
            </a:fld>
            <a:endParaRPr lang="en-US"/>
          </a:p>
        </p:txBody>
      </p:sp>
    </p:spTree>
    <p:extLst>
      <p:ext uri="{BB962C8B-B14F-4D97-AF65-F5344CB8AC3E}">
        <p14:creationId xmlns:p14="http://schemas.microsoft.com/office/powerpoint/2010/main" val="2938178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981200"/>
            <a:ext cx="3810000" cy="4114800"/>
          </a:xfrm>
        </p:spPr>
        <p:txBody>
          <a:bodyPr rtlCol="0">
            <a:normAutofit/>
          </a:bodyPr>
          <a:lstStyle/>
          <a:p>
            <a:pPr lvl="0"/>
            <a:endParaRPr lang="en-US" noProof="0"/>
          </a:p>
        </p:txBody>
      </p:sp>
      <p:sp>
        <p:nvSpPr>
          <p:cNvPr id="5" name="Date Placeholder 4"/>
          <p:cNvSpPr>
            <a:spLocks noGrp="1"/>
          </p:cNvSpPr>
          <p:nvPr>
            <p:ph type="dt" sz="half" idx="10"/>
          </p:nvPr>
        </p:nvSpPr>
        <p:spPr>
          <a:xfrm>
            <a:off x="3733800" y="6248400"/>
            <a:ext cx="2133600" cy="476250"/>
          </a:xfrm>
          <a:prstGeom prst="rect">
            <a:avLst/>
          </a:prstGeom>
        </p:spPr>
        <p:txBody>
          <a:bodyPr/>
          <a:lstStyle>
            <a:lvl1pPr>
              <a:defRPr/>
            </a:lvl1pPr>
          </a:lstStyle>
          <a:p>
            <a:pPr>
              <a:defRPr/>
            </a:pPr>
            <a:endParaRPr lang="en-US">
              <a:solidFill>
                <a:prstClr val="black">
                  <a:tint val="75000"/>
                </a:prstClr>
              </a:solidFill>
            </a:endParaRPr>
          </a:p>
        </p:txBody>
      </p:sp>
    </p:spTree>
    <p:extLst>
      <p:ext uri="{BB962C8B-B14F-4D97-AF65-F5344CB8AC3E}">
        <p14:creationId xmlns:p14="http://schemas.microsoft.com/office/powerpoint/2010/main" val="3575898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3"/>
          <p:cNvSpPr>
            <a:spLocks noGrp="1"/>
          </p:cNvSpPr>
          <p:nvPr>
            <p:ph type="sldNum" sz="quarter" idx="10"/>
          </p:nvPr>
        </p:nvSpPr>
        <p:spPr/>
        <p:txBody>
          <a:bodyPr/>
          <a:lstStyle>
            <a:lvl1pPr>
              <a:defRPr/>
            </a:lvl1pPr>
          </a:lstStyle>
          <a:p>
            <a:pPr>
              <a:defRPr/>
            </a:pPr>
            <a:fld id="{AB32323B-6FB8-423D-A63A-0248B25ADF57}" type="slidenum">
              <a:rPr lang="en-US" altLang="en-US"/>
              <a:pPr>
                <a:defRPr/>
              </a:pPr>
              <a:t>‹#›</a:t>
            </a:fld>
            <a:endParaRPr lang="en-US" altLang="en-US"/>
          </a:p>
        </p:txBody>
      </p:sp>
    </p:spTree>
    <p:extLst>
      <p:ext uri="{BB962C8B-B14F-4D97-AF65-F5344CB8AC3E}">
        <p14:creationId xmlns:p14="http://schemas.microsoft.com/office/powerpoint/2010/main" val="260500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p:cNvSpPr>
          <p:nvPr>
            <p:ph type="sldNum" sz="quarter" idx="10"/>
          </p:nvPr>
        </p:nvSpPr>
        <p:spPr/>
        <p:txBody>
          <a:bodyPr/>
          <a:lstStyle>
            <a:lvl1pPr>
              <a:defRPr/>
            </a:lvl1pPr>
          </a:lstStyle>
          <a:p>
            <a:pPr>
              <a:defRPr/>
            </a:pPr>
            <a:fld id="{EA6196F4-72D2-4DEF-9EB2-37F06E6F992D}" type="slidenum">
              <a:rPr lang="en-US" altLang="en-US"/>
              <a:pPr>
                <a:defRPr/>
              </a:pPr>
              <a:t>‹#›</a:t>
            </a:fld>
            <a:endParaRPr lang="en-US" altLang="en-US"/>
          </a:p>
        </p:txBody>
      </p:sp>
    </p:spTree>
    <p:extLst>
      <p:ext uri="{BB962C8B-B14F-4D97-AF65-F5344CB8AC3E}">
        <p14:creationId xmlns:p14="http://schemas.microsoft.com/office/powerpoint/2010/main" val="311599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3"/>
          <p:cNvSpPr>
            <a:spLocks noGrp="1"/>
          </p:cNvSpPr>
          <p:nvPr>
            <p:ph type="sldNum" sz="quarter" idx="10"/>
          </p:nvPr>
        </p:nvSpPr>
        <p:spPr/>
        <p:txBody>
          <a:bodyPr/>
          <a:lstStyle>
            <a:lvl1pPr>
              <a:defRPr/>
            </a:lvl1pPr>
          </a:lstStyle>
          <a:p>
            <a:pPr>
              <a:defRPr/>
            </a:pPr>
            <a:fld id="{3AC3327E-236E-41EF-8C29-651661F7514E}" type="slidenum">
              <a:rPr lang="en-US" altLang="en-US"/>
              <a:pPr>
                <a:defRPr/>
              </a:pPr>
              <a:t>‹#›</a:t>
            </a:fld>
            <a:endParaRPr lang="en-US" altLang="en-US"/>
          </a:p>
        </p:txBody>
      </p:sp>
    </p:spTree>
    <p:extLst>
      <p:ext uri="{BB962C8B-B14F-4D97-AF65-F5344CB8AC3E}">
        <p14:creationId xmlns:p14="http://schemas.microsoft.com/office/powerpoint/2010/main" val="2194963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3"/>
          <p:cNvSpPr>
            <a:spLocks noGrp="1"/>
          </p:cNvSpPr>
          <p:nvPr>
            <p:ph type="sldNum" sz="quarter" idx="10"/>
          </p:nvPr>
        </p:nvSpPr>
        <p:spPr/>
        <p:txBody>
          <a:bodyPr/>
          <a:lstStyle>
            <a:lvl1pPr>
              <a:defRPr/>
            </a:lvl1pPr>
          </a:lstStyle>
          <a:p>
            <a:pPr>
              <a:defRPr/>
            </a:pPr>
            <a:fld id="{88E8CCD8-83E3-4C7F-91A2-B124ADAD1A20}" type="slidenum">
              <a:rPr lang="en-US" altLang="en-US"/>
              <a:pPr>
                <a:defRPr/>
              </a:pPr>
              <a:t>‹#›</a:t>
            </a:fld>
            <a:endParaRPr lang="en-US" altLang="en-US"/>
          </a:p>
        </p:txBody>
      </p:sp>
    </p:spTree>
    <p:extLst>
      <p:ext uri="{BB962C8B-B14F-4D97-AF65-F5344CB8AC3E}">
        <p14:creationId xmlns:p14="http://schemas.microsoft.com/office/powerpoint/2010/main" val="2148012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Rectangle 3"/>
          <p:cNvSpPr>
            <a:spLocks noGrp="1"/>
          </p:cNvSpPr>
          <p:nvPr>
            <p:ph type="sldNum" sz="quarter" idx="10"/>
          </p:nvPr>
        </p:nvSpPr>
        <p:spPr/>
        <p:txBody>
          <a:bodyPr/>
          <a:lstStyle>
            <a:lvl1pPr>
              <a:defRPr/>
            </a:lvl1pPr>
          </a:lstStyle>
          <a:p>
            <a:pPr>
              <a:defRPr/>
            </a:pPr>
            <a:fld id="{7269D111-58F7-4148-BB3D-BF33B842A98F}" type="slidenum">
              <a:rPr lang="en-US" altLang="en-US"/>
              <a:pPr>
                <a:defRPr/>
              </a:pPr>
              <a:t>‹#›</a:t>
            </a:fld>
            <a:endParaRPr lang="en-US" altLang="en-US"/>
          </a:p>
        </p:txBody>
      </p:sp>
    </p:spTree>
    <p:extLst>
      <p:ext uri="{BB962C8B-B14F-4D97-AF65-F5344CB8AC3E}">
        <p14:creationId xmlns:p14="http://schemas.microsoft.com/office/powerpoint/2010/main" val="4204580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p:cNvSpPr>
          <p:nvPr>
            <p:ph type="sldNum" sz="quarter" idx="10"/>
          </p:nvPr>
        </p:nvSpPr>
        <p:spPr/>
        <p:txBody>
          <a:bodyPr/>
          <a:lstStyle>
            <a:lvl1pPr>
              <a:defRPr/>
            </a:lvl1pPr>
          </a:lstStyle>
          <a:p>
            <a:pPr>
              <a:defRPr/>
            </a:pPr>
            <a:fld id="{CFE56CB4-7A9C-4539-ADE9-C8C63092E765}" type="slidenum">
              <a:rPr lang="en-US" altLang="en-US"/>
              <a:pPr>
                <a:defRPr/>
              </a:pPr>
              <a:t>‹#›</a:t>
            </a:fld>
            <a:endParaRPr lang="en-US" altLang="en-US"/>
          </a:p>
        </p:txBody>
      </p:sp>
    </p:spTree>
    <p:extLst>
      <p:ext uri="{BB962C8B-B14F-4D97-AF65-F5344CB8AC3E}">
        <p14:creationId xmlns:p14="http://schemas.microsoft.com/office/powerpoint/2010/main" val="346952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p:cNvSpPr>
          <p:nvPr>
            <p:ph type="sldNum" sz="quarter" idx="10"/>
          </p:nvPr>
        </p:nvSpPr>
        <p:spPr/>
        <p:txBody>
          <a:bodyPr/>
          <a:lstStyle>
            <a:lvl1pPr>
              <a:defRPr/>
            </a:lvl1pPr>
          </a:lstStyle>
          <a:p>
            <a:pPr>
              <a:defRPr/>
            </a:pPr>
            <a:fld id="{26D21B3F-25A1-4695-96EC-D1E785BC70B8}" type="slidenum">
              <a:rPr lang="en-US" altLang="en-US"/>
              <a:pPr>
                <a:defRPr/>
              </a:pPr>
              <a:t>‹#›</a:t>
            </a:fld>
            <a:endParaRPr lang="en-US" altLang="en-US"/>
          </a:p>
        </p:txBody>
      </p:sp>
    </p:spTree>
    <p:extLst>
      <p:ext uri="{BB962C8B-B14F-4D97-AF65-F5344CB8AC3E}">
        <p14:creationId xmlns:p14="http://schemas.microsoft.com/office/powerpoint/2010/main" val="2192237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Comic Sans MS" pitchFamily="66"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p:cNvSpPr>
          <p:nvPr>
            <p:ph type="sldNum" sz="quarter" idx="10"/>
          </p:nvPr>
        </p:nvSpPr>
        <p:spPr/>
        <p:txBody>
          <a:bodyPr/>
          <a:lstStyle>
            <a:lvl1pPr>
              <a:defRPr/>
            </a:lvl1pPr>
          </a:lstStyle>
          <a:p>
            <a:pPr>
              <a:defRPr/>
            </a:pPr>
            <a:fld id="{CAA3F918-59F2-4FE5-A2A1-25E7D87C8517}" type="slidenum">
              <a:rPr lang="en-US" altLang="en-US"/>
              <a:pPr>
                <a:defRPr/>
              </a:pPr>
              <a:t>‹#›</a:t>
            </a:fld>
            <a:endParaRPr lang="en-US" altLang="en-US"/>
          </a:p>
        </p:txBody>
      </p:sp>
    </p:spTree>
    <p:extLst>
      <p:ext uri="{BB962C8B-B14F-4D97-AF65-F5344CB8AC3E}">
        <p14:creationId xmlns:p14="http://schemas.microsoft.com/office/powerpoint/2010/main" val="278436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20" tIns="45720" rIns="45720" bIns="45720" numCol="1" anchor="ctr" anchorCtr="0" compatLnSpc="1">
            <a:prstTxWarp prst="textNoShape">
              <a:avLst/>
            </a:prstTxWarp>
          </a:bodyPr>
          <a:lstStyle/>
          <a:p>
            <a:pPr lvl="0"/>
            <a:r>
              <a:rPr lang="en-US" altLang="en-US">
                <a:sym typeface="Comic Sans MS" panose="030F0702030302020204" pitchFamily="66" charset="0"/>
              </a:rPr>
              <a:t>Click to edit Master title style</a:t>
            </a:r>
          </a:p>
        </p:txBody>
      </p:sp>
      <p:sp>
        <p:nvSpPr>
          <p:cNvPr id="1027" name="Rectangle 2"/>
          <p:cNvSpPr>
            <a:spLocks noGrp="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20" tIns="45720" rIns="45720" bIns="45720" numCol="1" anchor="t" anchorCtr="0" compatLnSpc="1">
            <a:prstTxWarp prst="textNoShape">
              <a:avLst/>
            </a:prstTxWarp>
          </a:bodyPr>
          <a:lstStyle/>
          <a:p>
            <a:pPr lvl="0"/>
            <a:r>
              <a:rPr lang="en-US" altLang="en-US">
                <a:sym typeface="Comic Sans MS" panose="030F0702030302020204" pitchFamily="66" charset="0"/>
              </a:rPr>
              <a:t>Click to edit Master text styles</a:t>
            </a:r>
          </a:p>
          <a:p>
            <a:pPr lvl="1"/>
            <a:r>
              <a:rPr lang="en-US" altLang="en-US">
                <a:sym typeface="Comic Sans MS" panose="030F0702030302020204" pitchFamily="66" charset="0"/>
              </a:rPr>
              <a:t>Second level</a:t>
            </a:r>
          </a:p>
          <a:p>
            <a:pPr lvl="2"/>
            <a:r>
              <a:rPr lang="en-US" altLang="en-US">
                <a:sym typeface="Comic Sans MS" panose="030F0702030302020204" pitchFamily="66" charset="0"/>
              </a:rPr>
              <a:t>Third level</a:t>
            </a:r>
          </a:p>
          <a:p>
            <a:pPr lvl="3"/>
            <a:r>
              <a:rPr lang="en-US" altLang="en-US">
                <a:sym typeface="Comic Sans MS" panose="030F0702030302020204" pitchFamily="66" charset="0"/>
              </a:rPr>
              <a:t>Fourth level</a:t>
            </a:r>
          </a:p>
          <a:p>
            <a:pPr lvl="4"/>
            <a:r>
              <a:rPr lang="en-US" altLang="en-US">
                <a:sym typeface="Comic Sans MS" panose="030F0702030302020204" pitchFamily="66" charset="0"/>
              </a:rPr>
              <a:t>Fifth level</a:t>
            </a:r>
          </a:p>
        </p:txBody>
      </p:sp>
      <p:sp>
        <p:nvSpPr>
          <p:cNvPr id="2" name="Rectangle 3"/>
          <p:cNvSpPr>
            <a:spLocks noGrp="1"/>
          </p:cNvSpPr>
          <p:nvPr>
            <p:ph type="sldNum" sz="quarter" idx="2"/>
          </p:nvPr>
        </p:nvSpPr>
        <p:spPr bwMode="auto">
          <a:xfrm>
            <a:off x="8480425" y="6400800"/>
            <a:ext cx="280988" cy="285750"/>
          </a:xfrm>
          <a:prstGeom prst="rect">
            <a:avLst/>
          </a:prstGeom>
          <a:noFill/>
          <a:ln w="12700" cap="flat" cmpd="sng">
            <a:noFill/>
            <a:prstDash val="solid"/>
            <a:miter lim="400000"/>
            <a:headEnd type="none" w="med" len="med"/>
            <a:tailEnd type="none" w="med" len="med"/>
          </a:ln>
          <a:effectLst/>
        </p:spPr>
        <p:txBody>
          <a:bodyPr vert="horz" wrap="none" lIns="45720" tIns="45720" rIns="45720" bIns="45720" numCol="1" anchor="t" anchorCtr="0" compatLnSpc="1">
            <a:prstTxWarp prst="textNoShape">
              <a:avLst/>
            </a:prstTxWarp>
          </a:bodyPr>
          <a:lstStyle>
            <a:lvl1pPr algn="r" eaLnBrk="1">
              <a:spcBef>
                <a:spcPct val="0"/>
              </a:spcBef>
              <a:defRPr sz="1400">
                <a:latin typeface="Times New Roman" panose="02020603050405020304" pitchFamily="18" charset="0"/>
                <a:cs typeface="Times New Roman" panose="02020603050405020304" pitchFamily="18" charset="0"/>
                <a:sym typeface="Times New Roman" panose="02020603050405020304" pitchFamily="18" charset="0"/>
              </a:defRPr>
            </a:lvl1pPr>
          </a:lstStyle>
          <a:p>
            <a:pPr>
              <a:defRPr/>
            </a:pPr>
            <a:fld id="{D16FB5F4-79F0-45B0-BF44-1CBD8C1A3A2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txStyles>
    <p:title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p:titleStyle>
    <p:bodyStyle>
      <a:lvl1pPr marL="342900" indent="-342900" algn="l" rtl="0" eaLnBrk="0" fontAlgn="base" hangingPunct="0">
        <a:spcBef>
          <a:spcPts val="1200"/>
        </a:spcBef>
        <a:spcAft>
          <a:spcPct val="0"/>
        </a:spcAft>
        <a:buClr>
          <a:schemeClr val="accent2"/>
        </a:buClr>
        <a:buSzPct val="85000"/>
        <a:buFont typeface="Zapf Dingbats" charset="0"/>
        <a:buChar char="❒"/>
        <a:defRPr sz="2800">
          <a:solidFill>
            <a:srgbClr val="000000"/>
          </a:solidFill>
          <a:latin typeface="+mn-lt"/>
          <a:ea typeface="+mn-ea"/>
          <a:cs typeface="+mn-cs"/>
          <a:sym typeface="Comic Sans MS" panose="030F0702030302020204" pitchFamily="66" charset="0"/>
        </a:defRPr>
      </a:lvl1pPr>
      <a:lvl2pPr marL="790575" indent="-333375" algn="l" rtl="0" eaLnBrk="0" fontAlgn="base" hangingPunct="0">
        <a:spcBef>
          <a:spcPts val="1200"/>
        </a:spcBef>
        <a:spcAft>
          <a:spcPct val="0"/>
        </a:spcAft>
        <a:buClr>
          <a:schemeClr val="accent2"/>
        </a:buClr>
        <a:buSzPct val="75000"/>
        <a:buFont typeface="Zapf Dingbats" charset="0"/>
        <a:buChar char="❖"/>
        <a:defRPr sz="2800">
          <a:solidFill>
            <a:srgbClr val="000000"/>
          </a:solidFill>
          <a:latin typeface="+mn-lt"/>
          <a:ea typeface="+mn-ea"/>
          <a:cs typeface="+mn-cs"/>
          <a:sym typeface="Comic Sans MS" panose="030F0702030302020204" pitchFamily="66" charset="0"/>
        </a:defRPr>
      </a:lvl2pPr>
      <a:lvl3pPr marL="1233488" indent="-319088" algn="l" rtl="0" eaLnBrk="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anose="030F0702030302020204" pitchFamily="66" charset="0"/>
        </a:defRPr>
      </a:lvl3pPr>
      <a:lvl4pPr marL="1690688" indent="-319088" algn="l" rtl="0" eaLnBrk="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anose="030F0702030302020204" pitchFamily="66" charset="0"/>
        </a:defRPr>
      </a:lvl4pPr>
      <a:lvl5pPr marL="2147888" indent="-319088" algn="l" rtl="0" eaLnBrk="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anose="030F0702030302020204" pitchFamily="66" charset="0"/>
        </a:defRPr>
      </a:lvl5pPr>
      <a:lvl6pPr marL="26050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6pPr>
      <a:lvl7pPr marL="30622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7pPr>
      <a:lvl8pPr marL="35194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8pPr>
      <a:lvl9pPr marL="39766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68.emf"/><Relationship Id="rId4" Type="http://schemas.openxmlformats.org/officeDocument/2006/relationships/oleObject" Target="../embeddings/oleObject1.bin"/></Relationships>
</file>

<file path=ppt/slides/_rels/slide41.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jpeg"/></Relationships>
</file>

<file path=ppt/slides/_rels/slide4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2.jpeg"/><Relationship Id="rId7" Type="http://schemas.openxmlformats.org/officeDocument/2006/relationships/image" Target="../media/image100.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4.png"/><Relationship Id="rId4" Type="http://schemas.openxmlformats.org/officeDocument/2006/relationships/image" Target="../media/image3.jpe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wmf"/><Relationship Id="rId4" Type="http://schemas.openxmlformats.org/officeDocument/2006/relationships/image" Target="../media/image104.jpeg"/></Relationships>
</file>

<file path=ppt/slides/_rels/slide6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13.jpeg"/><Relationship Id="rId4" Type="http://schemas.openxmlformats.org/officeDocument/2006/relationships/image" Target="../media/image59.jpeg"/></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7.jpeg"/></Relationships>
</file>

<file path=ppt/slides/_rels/slide7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descr="mobile-forensic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743200"/>
            <a:ext cx="3690938"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074" name="Rectangle 2"/>
          <p:cNvSpPr>
            <a:spLocks noGrp="1" noChangeArrowheads="1"/>
          </p:cNvSpPr>
          <p:nvPr>
            <p:ph type="ctrTitle"/>
          </p:nvPr>
        </p:nvSpPr>
        <p:spPr>
          <a:xfrm>
            <a:off x="1295400" y="1295400"/>
            <a:ext cx="6172200" cy="665163"/>
          </a:xfrm>
        </p:spPr>
        <p:txBody>
          <a:bodyPr/>
          <a:lstStyle/>
          <a:p>
            <a:pPr algn="ctr" eaLnBrk="1">
              <a:defRPr/>
            </a:pPr>
            <a:r>
              <a:rPr lang="en-US" b="1" u="none" dirty="0">
                <a:effectLst>
                  <a:outerShdw blurRad="38100" dist="38100" dir="2700000" algn="tl">
                    <a:srgbClr val="C0C0C0"/>
                  </a:outerShdw>
                </a:effectLst>
                <a:latin typeface="Times New Roman" pitchFamily="18" charset="0"/>
                <a:cs typeface="Times New Roman" pitchFamily="18" charset="0"/>
                <a:sym typeface="Times New Roman" pitchFamily="18" charset="0"/>
              </a:rPr>
              <a:t>Mobile Device Forensics</a:t>
            </a:r>
          </a:p>
        </p:txBody>
      </p:sp>
      <p:sp>
        <p:nvSpPr>
          <p:cNvPr id="6148" name="Rectangle 3"/>
          <p:cNvSpPr>
            <a:spLocks/>
          </p:cNvSpPr>
          <p:nvPr/>
        </p:nvSpPr>
        <p:spPr bwMode="auto">
          <a:xfrm>
            <a:off x="8569325" y="6400800"/>
            <a:ext cx="1936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91C3A911-E6DB-4714-9DC8-CBD45040ADB2}"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1</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idx="4294967295"/>
          </p:nvPr>
        </p:nvSpPr>
        <p:spPr>
          <a:xfrm>
            <a:off x="44450" y="0"/>
            <a:ext cx="8077200" cy="909638"/>
          </a:xfrm>
        </p:spPr>
        <p:txBody>
          <a:bodyPr/>
          <a:lstStyle/>
          <a:p>
            <a:pPr defTabSz="666750" eaLnBrk="1"/>
            <a:r>
              <a:rPr lang="en-US" altLang="en-US" sz="2900" u="none">
                <a:latin typeface="Times New Roman" panose="02020603050405020304" pitchFamily="18" charset="0"/>
                <a:cs typeface="Times New Roman" panose="02020603050405020304" pitchFamily="18" charset="0"/>
              </a:rPr>
              <a:t>What Can Be Pulled from Today’s Android Devices</a:t>
            </a:r>
          </a:p>
        </p:txBody>
      </p:sp>
      <p:sp>
        <p:nvSpPr>
          <p:cNvPr id="15363" name="Rectangle 2"/>
          <p:cNvSpPr>
            <a:spLocks noGrp="1" noChangeArrowheads="1"/>
          </p:cNvSpPr>
          <p:nvPr>
            <p:ph type="body" idx="4294967295"/>
          </p:nvPr>
        </p:nvSpPr>
        <p:spPr>
          <a:xfrm>
            <a:off x="44450" y="1162050"/>
            <a:ext cx="8799513" cy="5010150"/>
          </a:xfrm>
        </p:spPr>
        <p:txBody>
          <a:bodyPr/>
          <a:lstStyle/>
          <a:p>
            <a:pPr marL="169863" indent="-169863"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Example items stored on Android phones:</a:t>
            </a:r>
          </a:p>
          <a:p>
            <a:pPr marL="563563" lvl="1" indent="-280988"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Personal calendars</a:t>
            </a:r>
          </a:p>
          <a:p>
            <a:pPr marL="563563" lvl="1" indent="-280988"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Address books</a:t>
            </a:r>
          </a:p>
          <a:p>
            <a:pPr marL="563563" lvl="1" indent="-280988"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Incoming/outgoing/lost calls</a:t>
            </a:r>
          </a:p>
          <a:p>
            <a:pPr marL="563563" lvl="1" indent="-280988"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Music files</a:t>
            </a:r>
          </a:p>
          <a:p>
            <a:pPr marL="563563" lvl="1" indent="-280988"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Voice recordings (also stored on external flash)</a:t>
            </a:r>
          </a:p>
          <a:p>
            <a:pPr marL="563563" lvl="1" indent="-280988"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User Name and Password</a:t>
            </a:r>
          </a:p>
          <a:p>
            <a:pPr marL="563563" lvl="1" indent="-280988"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Mails/SMS Messages</a:t>
            </a:r>
          </a:p>
          <a:p>
            <a:pPr marL="563563" lvl="1" indent="-280988"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Chat history</a:t>
            </a:r>
          </a:p>
          <a:p>
            <a:pPr marL="563563" lvl="1" indent="-280988"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Web Browsing history</a:t>
            </a:r>
          </a:p>
          <a:p>
            <a:pPr marL="563563" lvl="1" indent="-280988"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Pictures/Photos (also stored on external flash)</a:t>
            </a:r>
          </a:p>
          <a:p>
            <a:pPr marL="169863" indent="-169863" defTabSz="566738" eaLnBrk="1">
              <a:lnSpc>
                <a:spcPct val="80000"/>
              </a:lnSpc>
              <a:spcBef>
                <a:spcPts val="700"/>
              </a:spcBef>
            </a:pPr>
            <a:endParaRPr lang="en-US" altLang="en-US" sz="2100" dirty="0"/>
          </a:p>
          <a:p>
            <a:pPr marL="169863" indent="-169863" defTabSz="566738" eaLnBrk="1">
              <a:lnSpc>
                <a:spcPct val="80000"/>
              </a:lnSpc>
              <a:spcBef>
                <a:spcPts val="700"/>
              </a:spcBef>
            </a:pPr>
            <a:r>
              <a:rPr lang="en-US" altLang="en-US" sz="2100" dirty="0">
                <a:latin typeface="Times New Roman" panose="02020603050405020304" pitchFamily="18" charset="0"/>
                <a:cs typeface="Times New Roman" panose="02020603050405020304" pitchFamily="18" charset="0"/>
              </a:rPr>
              <a:t>Most Android phone manufacturers (except very low cost ones) sell or provide tools allowing to manage such data.</a:t>
            </a:r>
          </a:p>
        </p:txBody>
      </p:sp>
      <p:pic>
        <p:nvPicPr>
          <p:cNvPr id="15364" name="Picture 3" descr="Screen Shot 2016-03-22 at 16.19.4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1038" y="992188"/>
            <a:ext cx="1946275" cy="2270125"/>
          </a:xfrm>
          <a:prstGeom prst="rect">
            <a:avLst/>
          </a:prstGeom>
          <a:noFill/>
          <a:ln>
            <a:noFill/>
          </a:ln>
          <a:effectLst>
            <a:outerShdw dist="127000" dir="162000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5365" name="Picture 4"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21625" y="5675313"/>
            <a:ext cx="122237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 name="Slide Number Placeholder 3">
            <a:extLst>
              <a:ext uri="{FF2B5EF4-FFF2-40B4-BE49-F238E27FC236}">
                <a16:creationId xmlns:a16="http://schemas.microsoft.com/office/drawing/2014/main" id="{5BFE33A2-33F8-4EA1-81FB-39C1E1D76A29}"/>
              </a:ext>
            </a:extLst>
          </p:cNvPr>
          <p:cNvSpPr>
            <a:spLocks noGrp="1"/>
          </p:cNvSpPr>
          <p:nvPr>
            <p:ph type="sldNum" sz="quarter" idx="10"/>
          </p:nvPr>
        </p:nvSpPr>
        <p:spPr>
          <a:xfrm>
            <a:off x="693420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10</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p:txBody>
          <a:bodyPr/>
          <a:lstStyle/>
          <a:p>
            <a:pPr algn="ctr" eaLnBrk="1"/>
            <a:r>
              <a:rPr lang="en-US" altLang="en-US" u="none" dirty="0">
                <a:latin typeface="Times New Roman" panose="02020603050405020304" pitchFamily="18" charset="0"/>
                <a:cs typeface="Times New Roman" panose="02020603050405020304" pitchFamily="18" charset="0"/>
              </a:rPr>
              <a:t>Android File System</a:t>
            </a:r>
          </a:p>
        </p:txBody>
      </p:sp>
      <p:sp>
        <p:nvSpPr>
          <p:cNvPr id="16387" name="Rectangle 2"/>
          <p:cNvSpPr>
            <a:spLocks noGrp="1" noChangeArrowheads="1"/>
          </p:cNvSpPr>
          <p:nvPr>
            <p:ph type="body" sz="half" idx="1"/>
          </p:nvPr>
        </p:nvSpPr>
        <p:spPr>
          <a:xfrm>
            <a:off x="304800" y="1295400"/>
            <a:ext cx="7772400" cy="630238"/>
          </a:xfrm>
        </p:spPr>
        <p:txBody>
          <a:bodyPr/>
          <a:lstStyle/>
          <a:p>
            <a:pPr marL="341313" indent="-341313" eaLnBrk="1"/>
            <a:r>
              <a:rPr lang="en-US" altLang="en-US" sz="2100" dirty="0">
                <a:latin typeface="Times New Roman" panose="02020603050405020304" pitchFamily="18" charset="0"/>
                <a:cs typeface="Times New Roman" panose="02020603050405020304" pitchFamily="18" charset="0"/>
              </a:rPr>
              <a:t>Yet Another Flash File System 2 (YAFFS2) after 2004.</a:t>
            </a:r>
          </a:p>
        </p:txBody>
      </p:sp>
      <p:sp>
        <p:nvSpPr>
          <p:cNvPr id="16388" name="Rectangle 4"/>
          <p:cNvSpPr>
            <a:spLocks/>
          </p:cNvSpPr>
          <p:nvPr/>
        </p:nvSpPr>
        <p:spPr bwMode="auto">
          <a:xfrm>
            <a:off x="8480425" y="596265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2D8F40A5-281C-46CA-A215-FAC8A1523809}"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11</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638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25638"/>
            <a:ext cx="33528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7"/>
          <p:cNvSpPr>
            <a:spLocks/>
          </p:cNvSpPr>
          <p:nvPr/>
        </p:nvSpPr>
        <p:spPr bwMode="auto">
          <a:xfrm>
            <a:off x="95250" y="6146800"/>
            <a:ext cx="904716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1800">
                <a:latin typeface="Times New Roman" panose="02020603050405020304" pitchFamily="18" charset="0"/>
                <a:cs typeface="Times New Roman" panose="02020603050405020304" pitchFamily="18" charset="0"/>
              </a:rPr>
              <a:t>[1] </a:t>
            </a:r>
            <a:r>
              <a:rPr lang="it-IT" altLang="en-US" sz="1800">
                <a:latin typeface="Times New Roman" panose="02020603050405020304" pitchFamily="18" charset="0"/>
                <a:cs typeface="Times New Roman" panose="02020603050405020304" pitchFamily="18" charset="0"/>
              </a:rPr>
              <a:t>Marko Gargenta. Learning Android. O'Reilly Media, Inc.</a:t>
            </a:r>
          </a:p>
          <a:p>
            <a:pPr eaLnBrk="1">
              <a:spcBef>
                <a:spcPts val="500"/>
              </a:spcBef>
              <a:buClrTx/>
              <a:buSzTx/>
              <a:buFontTx/>
              <a:buNone/>
            </a:pPr>
            <a:r>
              <a:rPr lang="it-IT" altLang="en-US" sz="1800">
                <a:latin typeface="Times New Roman" panose="02020603050405020304" pitchFamily="18" charset="0"/>
                <a:cs typeface="Times New Roman" panose="02020603050405020304" pitchFamily="18" charset="0"/>
              </a:rPr>
              <a:t>https://www.safaribooksonline.com/library/view/learning-android/9781449304881/ch07s04.html</a:t>
            </a:r>
          </a:p>
        </p:txBody>
      </p:sp>
      <p:pic>
        <p:nvPicPr>
          <p:cNvPr id="86018" name="Picture 2" descr="Android-File-System-Structure">
            <a:extLst>
              <a:ext uri="{FF2B5EF4-FFF2-40B4-BE49-F238E27FC236}">
                <a16:creationId xmlns:a16="http://schemas.microsoft.com/office/drawing/2014/main" id="{01A15DA2-C133-47D6-BCD9-6502AA6C1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6169" y="2694781"/>
            <a:ext cx="3714750" cy="2357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a:xfrm>
            <a:off x="60325" y="98425"/>
            <a:ext cx="7772400" cy="985838"/>
          </a:xfrm>
        </p:spPr>
        <p:txBody>
          <a:bodyPr/>
          <a:lstStyle/>
          <a:p>
            <a:pPr defTabSz="666750" eaLnBrk="1"/>
            <a:r>
              <a:rPr lang="en-US" altLang="en-US" sz="2900" u="none" dirty="0">
                <a:latin typeface="Times New Roman" panose="02020603050405020304" pitchFamily="18" charset="0"/>
                <a:cs typeface="Times New Roman" panose="02020603050405020304" pitchFamily="18" charset="0"/>
              </a:rPr>
              <a:t>Equipment for Data Acquisition in Android Forensics</a:t>
            </a:r>
          </a:p>
        </p:txBody>
      </p:sp>
      <p:sp>
        <p:nvSpPr>
          <p:cNvPr id="17411" name="Rectangle 2"/>
          <p:cNvSpPr>
            <a:spLocks noGrp="1" noChangeArrowheads="1"/>
          </p:cNvSpPr>
          <p:nvPr>
            <p:ph type="body" sz="half" idx="1"/>
          </p:nvPr>
        </p:nvSpPr>
        <p:spPr>
          <a:xfrm>
            <a:off x="96838" y="1185863"/>
            <a:ext cx="5465762" cy="4529137"/>
          </a:xfrm>
        </p:spPr>
        <p:txBody>
          <a:bodyPr/>
          <a:lstStyle/>
          <a:p>
            <a:pPr marL="263525" indent="-263525" defTabSz="703263" eaLnBrk="1">
              <a:spcBef>
                <a:spcPts val="900"/>
              </a:spcBef>
            </a:pPr>
            <a:r>
              <a:rPr lang="en-US" altLang="en-US" sz="2900" dirty="0">
                <a:latin typeface="Times New Roman" panose="02020603050405020304" pitchFamily="18" charset="0"/>
                <a:cs typeface="Times New Roman" panose="02020603050405020304" pitchFamily="18" charset="0"/>
              </a:rPr>
              <a:t>Objectives:</a:t>
            </a:r>
          </a:p>
          <a:p>
            <a:pPr marL="544513" lvl="1" indent="-193675" defTabSz="703263" eaLnBrk="1">
              <a:spcBef>
                <a:spcPts val="900"/>
              </a:spcBef>
            </a:pPr>
            <a:r>
              <a:rPr lang="en-US" altLang="en-US" sz="2900" dirty="0">
                <a:latin typeface="Times New Roman" panose="02020603050405020304" pitchFamily="18" charset="0"/>
                <a:cs typeface="Times New Roman" panose="02020603050405020304" pitchFamily="18" charset="0"/>
              </a:rPr>
              <a:t>Extract SIM PIN codes, privacy data, online activities, secret keys…</a:t>
            </a:r>
          </a:p>
          <a:p>
            <a:pPr marL="263525" indent="-263525" defTabSz="703263" eaLnBrk="1">
              <a:spcBef>
                <a:spcPts val="900"/>
              </a:spcBef>
            </a:pPr>
            <a:r>
              <a:rPr lang="en-US" altLang="en-US" sz="2900" dirty="0">
                <a:latin typeface="Times New Roman" panose="02020603050405020304" pitchFamily="18" charset="0"/>
                <a:cs typeface="Times New Roman" panose="02020603050405020304" pitchFamily="18" charset="0"/>
              </a:rPr>
              <a:t>Key Equipment:</a:t>
            </a:r>
          </a:p>
          <a:p>
            <a:pPr marL="544513" lvl="1" indent="-193675" defTabSz="703263" eaLnBrk="1">
              <a:spcBef>
                <a:spcPts val="900"/>
              </a:spcBef>
            </a:pPr>
            <a:r>
              <a:rPr lang="en-US" altLang="en-US" dirty="0">
                <a:latin typeface="Times New Roman" panose="02020603050405020304" pitchFamily="18" charset="0"/>
                <a:cs typeface="Times New Roman" panose="02020603050405020304" pitchFamily="18" charset="0"/>
              </a:rPr>
              <a:t>PC (Forensic workstation)</a:t>
            </a:r>
          </a:p>
          <a:p>
            <a:pPr marL="544513" lvl="1" indent="-193675" defTabSz="703263" eaLnBrk="1">
              <a:spcBef>
                <a:spcPts val="900"/>
              </a:spcBef>
            </a:pPr>
            <a:r>
              <a:rPr lang="en-US" altLang="en-US" dirty="0">
                <a:latin typeface="Times New Roman" panose="02020603050405020304" pitchFamily="18" charset="0"/>
                <a:cs typeface="Times New Roman" panose="02020603050405020304" pitchFamily="18" charset="0"/>
              </a:rPr>
              <a:t>Cables</a:t>
            </a:r>
          </a:p>
          <a:p>
            <a:pPr marL="544513" lvl="1" indent="-193675" defTabSz="703263" eaLnBrk="1">
              <a:spcBef>
                <a:spcPts val="900"/>
              </a:spcBef>
            </a:pPr>
            <a:r>
              <a:rPr lang="en-US" altLang="en-US" dirty="0">
                <a:latin typeface="Times New Roman" panose="02020603050405020304" pitchFamily="18" charset="0"/>
                <a:cs typeface="Times New Roman" panose="02020603050405020304" pitchFamily="18" charset="0"/>
              </a:rPr>
              <a:t>SIM Card Reader</a:t>
            </a:r>
          </a:p>
        </p:txBody>
      </p:sp>
      <p:sp>
        <p:nvSpPr>
          <p:cNvPr id="17412"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5A89BCC0-074C-43EA-A81D-5BFA0E9399C1}"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12</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7413" name="Picture 4" descr="Screen Shot 2016-03-23 at 16.32.0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2698750"/>
            <a:ext cx="3354387"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7414" name="Picture 5"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29488" y="2740025"/>
            <a:ext cx="8239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7415" name="Picture 6" descr="http://www.cameraphonesplaza.com/wp-content/uploads/2008/04/deleted-text-sim-card-reader.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71875" y="5076825"/>
            <a:ext cx="14668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7416" name="Picture 7" descr="pasted-image.tif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15150" y="277813"/>
            <a:ext cx="21082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7417" name="Picture 8" descr="microusb-vs-miniusb.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37150" y="4254500"/>
            <a:ext cx="22193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1063625" y="1143000"/>
            <a:ext cx="6937375" cy="4857750"/>
            <a:chOff x="19316700" y="20288250"/>
            <a:chExt cx="6938010" cy="4857750"/>
          </a:xfrm>
        </p:grpSpPr>
        <p:grpSp>
          <p:nvGrpSpPr>
            <p:cNvPr id="18439" name="Group 3"/>
            <p:cNvGrpSpPr>
              <a:grpSpLocks/>
            </p:cNvGrpSpPr>
            <p:nvPr/>
          </p:nvGrpSpPr>
          <p:grpSpPr bwMode="auto">
            <a:xfrm>
              <a:off x="19316700" y="20288250"/>
              <a:ext cx="6938010" cy="4857750"/>
              <a:chOff x="19979640" y="20116800"/>
              <a:chExt cx="5509260" cy="3657600"/>
            </a:xfrm>
          </p:grpSpPr>
          <p:sp>
            <p:nvSpPr>
              <p:cNvPr id="18444" name="AutoShape 4"/>
              <p:cNvSpPr>
                <a:spLocks noChangeArrowheads="1"/>
              </p:cNvSpPr>
              <p:nvPr/>
            </p:nvSpPr>
            <p:spPr bwMode="auto">
              <a:xfrm>
                <a:off x="19979640" y="20116800"/>
                <a:ext cx="5509260" cy="3657600"/>
              </a:xfrm>
              <a:prstGeom prst="triangle">
                <a:avLst>
                  <a:gd name="adj" fmla="val 49366"/>
                </a:avLst>
              </a:prstGeom>
              <a:noFill/>
              <a:ln w="9525" algn="i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576" tIns="36576" rIns="36576" bIns="36576"/>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hangingPunct="1">
                  <a:spcBef>
                    <a:spcPct val="0"/>
                  </a:spcBef>
                  <a:buClrTx/>
                  <a:buSzTx/>
                  <a:buFontTx/>
                  <a:buNone/>
                </a:pPr>
                <a:endParaRPr lang="en-US" altLang="en-US" sz="2400">
                  <a:solidFill>
                    <a:schemeClr val="tx1"/>
                  </a:solidFill>
                  <a:latin typeface="Arial" panose="020B0604020202020204" pitchFamily="34" charset="0"/>
                </a:endParaRPr>
              </a:p>
            </p:txBody>
          </p:sp>
          <p:sp>
            <p:nvSpPr>
              <p:cNvPr id="18445" name="Line 5"/>
              <p:cNvSpPr>
                <a:spLocks noChangeShapeType="1"/>
              </p:cNvSpPr>
              <p:nvPr/>
            </p:nvSpPr>
            <p:spPr bwMode="auto">
              <a:xfrm>
                <a:off x="20688300" y="22860000"/>
                <a:ext cx="4114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576" tIns="36576" rIns="36576" bIns="36576"/>
              <a:lstStyle/>
              <a:p>
                <a:endParaRPr lang="en-US"/>
              </a:p>
            </p:txBody>
          </p:sp>
          <p:sp>
            <p:nvSpPr>
              <p:cNvPr id="18446" name="Line 6"/>
              <p:cNvSpPr>
                <a:spLocks noChangeShapeType="1"/>
              </p:cNvSpPr>
              <p:nvPr/>
            </p:nvSpPr>
            <p:spPr bwMode="auto">
              <a:xfrm>
                <a:off x="21374100" y="21888450"/>
                <a:ext cx="26860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576" tIns="36576" rIns="36576" bIns="36576"/>
              <a:lstStyle/>
              <a:p>
                <a:endParaRPr lang="en-US"/>
              </a:p>
            </p:txBody>
          </p:sp>
          <p:sp>
            <p:nvSpPr>
              <p:cNvPr id="18447" name="Line 7"/>
              <p:cNvSpPr>
                <a:spLocks noChangeShapeType="1"/>
              </p:cNvSpPr>
              <p:nvPr/>
            </p:nvSpPr>
            <p:spPr bwMode="auto">
              <a:xfrm>
                <a:off x="22031325" y="21002625"/>
                <a:ext cx="13430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36576" tIns="36576" rIns="36576" bIns="36576"/>
              <a:lstStyle/>
              <a:p>
                <a:endParaRPr lang="en-US"/>
              </a:p>
            </p:txBody>
          </p:sp>
        </p:grpSp>
        <p:sp>
          <p:nvSpPr>
            <p:cNvPr id="18440" name="Text Box 8"/>
            <p:cNvSpPr txBox="1">
              <a:spLocks noChangeArrowheads="1"/>
            </p:cNvSpPr>
            <p:nvPr/>
          </p:nvSpPr>
          <p:spPr bwMode="auto">
            <a:xfrm>
              <a:off x="20307391" y="24250650"/>
              <a:ext cx="49149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36576" tIns="36576" rIns="36576" bIns="36576"/>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ctr" eaLnBrk="1" hangingPunct="1">
                <a:spcBef>
                  <a:spcPct val="0"/>
                </a:spcBef>
                <a:buClrTx/>
                <a:buSzTx/>
                <a:buFontTx/>
                <a:buNone/>
              </a:pPr>
              <a:r>
                <a:rPr lang="en-US" altLang="en-US" sz="2000" b="1" dirty="0">
                  <a:solidFill>
                    <a:srgbClr val="333399"/>
                  </a:solidFill>
                  <a:latin typeface="Arial" panose="020B0604020202020204" pitchFamily="34" charset="0"/>
                </a:rPr>
                <a:t>Screen Capture and Manual Reporting</a:t>
              </a:r>
              <a:endParaRPr lang="en-US" altLang="en-US" sz="2000" dirty="0">
                <a:solidFill>
                  <a:schemeClr val="tx1"/>
                </a:solidFill>
                <a:latin typeface="Arial" panose="020B0604020202020204" pitchFamily="34" charset="0"/>
              </a:endParaRPr>
            </a:p>
          </p:txBody>
        </p:sp>
        <p:sp>
          <p:nvSpPr>
            <p:cNvPr id="18441" name="Text Box 9"/>
            <p:cNvSpPr txBox="1">
              <a:spLocks noChangeArrowheads="1"/>
            </p:cNvSpPr>
            <p:nvPr/>
          </p:nvSpPr>
          <p:spPr bwMode="auto">
            <a:xfrm>
              <a:off x="21202650" y="22745700"/>
              <a:ext cx="3314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36576" tIns="36576" rIns="36576" bIns="36576"/>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hangingPunct="1">
                <a:spcBef>
                  <a:spcPct val="0"/>
                </a:spcBef>
                <a:buClrTx/>
                <a:buSzTx/>
                <a:buFontTx/>
                <a:buNone/>
              </a:pPr>
              <a:endParaRPr lang="en-US" altLang="en-US" sz="1200" b="1">
                <a:solidFill>
                  <a:srgbClr val="333399"/>
                </a:solidFill>
                <a:latin typeface="Arial" panose="020B0604020202020204" pitchFamily="34" charset="0"/>
              </a:endParaRPr>
            </a:p>
            <a:p>
              <a:pPr algn="ctr" eaLnBrk="1" hangingPunct="1">
                <a:spcBef>
                  <a:spcPct val="0"/>
                </a:spcBef>
                <a:buClrTx/>
                <a:buSzTx/>
                <a:buFontTx/>
                <a:buNone/>
              </a:pPr>
              <a:r>
                <a:rPr lang="en-US" altLang="en-US" sz="2000" b="1">
                  <a:solidFill>
                    <a:srgbClr val="333399"/>
                  </a:solidFill>
                  <a:latin typeface="Arial" panose="020B0604020202020204" pitchFamily="34" charset="0"/>
                </a:rPr>
                <a:t>Logical Analysis</a:t>
              </a:r>
            </a:p>
          </p:txBody>
        </p:sp>
        <p:sp>
          <p:nvSpPr>
            <p:cNvPr id="18442" name="Text Box 10"/>
            <p:cNvSpPr txBox="1">
              <a:spLocks noChangeArrowheads="1"/>
            </p:cNvSpPr>
            <p:nvPr/>
          </p:nvSpPr>
          <p:spPr bwMode="auto">
            <a:xfrm>
              <a:off x="21755323" y="21507450"/>
              <a:ext cx="2019286"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36576" tIns="36576" rIns="36576" bIns="36576"/>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ctr" eaLnBrk="1" hangingPunct="1">
                <a:spcBef>
                  <a:spcPct val="0"/>
                </a:spcBef>
                <a:buClrTx/>
                <a:buSzTx/>
                <a:buFontTx/>
                <a:buNone/>
              </a:pPr>
              <a:r>
                <a:rPr lang="en-US" altLang="en-US" sz="1600" b="1" dirty="0">
                  <a:solidFill>
                    <a:srgbClr val="333399"/>
                  </a:solidFill>
                  <a:latin typeface="Arial" panose="020B0604020202020204" pitchFamily="34" charset="0"/>
                </a:rPr>
                <a:t>Physical Analysis and Alternative    Methods for Extraction</a:t>
              </a:r>
              <a:r>
                <a:rPr lang="en-US" altLang="en-US" sz="1600" dirty="0">
                  <a:latin typeface="Arial" panose="020B0604020202020204" pitchFamily="34" charset="0"/>
                </a:rPr>
                <a:t>  </a:t>
              </a:r>
              <a:br>
                <a:rPr lang="en-US" altLang="en-US" sz="1000" dirty="0">
                  <a:latin typeface="Arial" panose="020B0604020202020204" pitchFamily="34" charset="0"/>
                </a:rPr>
              </a:br>
              <a:endParaRPr lang="en-US" altLang="en-US" sz="2400" dirty="0">
                <a:solidFill>
                  <a:schemeClr val="tx1"/>
                </a:solidFill>
                <a:latin typeface="Arial" panose="020B0604020202020204" pitchFamily="34" charset="0"/>
              </a:endParaRPr>
            </a:p>
          </p:txBody>
        </p:sp>
        <p:sp>
          <p:nvSpPr>
            <p:cNvPr id="18443" name="Text Box 11"/>
            <p:cNvSpPr txBox="1">
              <a:spLocks noChangeArrowheads="1"/>
            </p:cNvSpPr>
            <p:nvPr/>
          </p:nvSpPr>
          <p:spPr bwMode="auto">
            <a:xfrm>
              <a:off x="22136358" y="20821650"/>
              <a:ext cx="12573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txBody>
            <a:bodyPr lIns="36576" tIns="36576" rIns="36576" bIns="36576"/>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hangingPunct="1">
                <a:spcBef>
                  <a:spcPct val="0"/>
                </a:spcBef>
                <a:buClrTx/>
                <a:buSzTx/>
                <a:buFontTx/>
                <a:buNone/>
              </a:pPr>
              <a:r>
                <a:rPr lang="en-US" altLang="en-US" sz="1200">
                  <a:latin typeface="Arial" panose="020B0604020202020204" pitchFamily="34" charset="0"/>
                </a:rPr>
                <a:t>      </a:t>
              </a:r>
              <a:r>
                <a:rPr lang="en-US" altLang="en-US" sz="1200" b="1">
                  <a:solidFill>
                    <a:srgbClr val="333399"/>
                  </a:solidFill>
                  <a:latin typeface="Arial" panose="020B0604020202020204" pitchFamily="34" charset="0"/>
                </a:rPr>
                <a:t>Chip-Off </a:t>
              </a:r>
              <a:br>
                <a:rPr lang="en-US" altLang="en-US" sz="1200" b="1">
                  <a:solidFill>
                    <a:srgbClr val="333399"/>
                  </a:solidFill>
                  <a:latin typeface="Arial" panose="020B0604020202020204" pitchFamily="34" charset="0"/>
                </a:rPr>
              </a:br>
              <a:r>
                <a:rPr lang="en-US" altLang="en-US" sz="1200" b="1">
                  <a:solidFill>
                    <a:srgbClr val="333399"/>
                  </a:solidFill>
                  <a:latin typeface="Arial" panose="020B0604020202020204" pitchFamily="34" charset="0"/>
                </a:rPr>
                <a:t>      Analysis </a:t>
              </a:r>
              <a:endParaRPr lang="en-US" altLang="en-US" sz="1200">
                <a:latin typeface="Arial" panose="020B0604020202020204" pitchFamily="34" charset="0"/>
              </a:endParaRPr>
            </a:p>
          </p:txBody>
        </p:sp>
      </p:grpSp>
      <p:sp>
        <p:nvSpPr>
          <p:cNvPr id="18437" name="Text Box 4"/>
          <p:cNvSpPr txBox="1">
            <a:spLocks noChangeArrowheads="1"/>
          </p:cNvSpPr>
          <p:nvPr/>
        </p:nvSpPr>
        <p:spPr bwMode="auto">
          <a:xfrm>
            <a:off x="495300" y="554038"/>
            <a:ext cx="7086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ctr" eaLnBrk="1" hangingPunct="1">
              <a:spcBef>
                <a:spcPct val="0"/>
              </a:spcBef>
              <a:buClrTx/>
              <a:buSzTx/>
              <a:buFontTx/>
              <a:buNone/>
            </a:pPr>
            <a:r>
              <a:rPr lang="en-US" altLang="en-US" b="1" dirty="0">
                <a:solidFill>
                  <a:schemeClr val="tx1"/>
                </a:solidFill>
                <a:latin typeface="Arial" panose="020B0604020202020204" pitchFamily="34" charset="0"/>
              </a:rPr>
              <a:t>Data Capture Options</a:t>
            </a:r>
            <a:r>
              <a:rPr lang="en-US" altLang="en-US" sz="3200" dirty="0">
                <a:solidFill>
                  <a:schemeClr val="tx1"/>
                </a:solidFill>
                <a:latin typeface="Arial" panose="020B0604020202020204" pitchFamily="34" charset="0"/>
              </a:rPr>
              <a:t>  </a:t>
            </a:r>
          </a:p>
        </p:txBody>
      </p:sp>
      <p:sp>
        <p:nvSpPr>
          <p:cNvPr id="18438" name="Rectangle 7"/>
          <p:cNvSpPr>
            <a:spLocks/>
          </p:cNvSpPr>
          <p:nvPr/>
        </p:nvSpPr>
        <p:spPr bwMode="auto">
          <a:xfrm>
            <a:off x="152400" y="6350000"/>
            <a:ext cx="6838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1800" dirty="0">
                <a:latin typeface="Times New Roman" panose="02020603050405020304" pitchFamily="18" charset="0"/>
                <a:cs typeface="Times New Roman" panose="02020603050405020304" pitchFamily="18" charset="0"/>
              </a:rPr>
              <a:t>[1] Bill Teel. Mobile Device Forensics: An Overview. Teel Technologies </a:t>
            </a:r>
          </a:p>
        </p:txBody>
      </p:sp>
      <p:sp>
        <p:nvSpPr>
          <p:cNvPr id="2" name="Right Arrow 1"/>
          <p:cNvSpPr/>
          <p:nvPr/>
        </p:nvSpPr>
        <p:spPr bwMode="auto">
          <a:xfrm>
            <a:off x="928749" y="3761993"/>
            <a:ext cx="978408" cy="484632"/>
          </a:xfrm>
          <a:prstGeom prst="rightArrow">
            <a:avLst/>
          </a:prstGeom>
          <a:solidFill>
            <a:srgbClr val="707070"/>
          </a:solidFill>
          <a:ln w="25400" cap="flat" cmpd="sng" algn="ctr">
            <a:solidFill>
              <a:schemeClr val="accent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ts val="500"/>
              </a:spcBef>
              <a:spcAft>
                <a:spcPct val="0"/>
              </a:spcAft>
              <a:buClrTx/>
              <a:buSzTx/>
              <a:buFontTx/>
              <a:buNone/>
              <a:tabLst/>
            </a:pPr>
            <a:endParaRPr kumimoji="0" lang="en-US" sz="2400" b="0" i="0" u="none" strike="noStrike" cap="none" normalizeH="0" baseline="0">
              <a:ln>
                <a:noFill/>
              </a:ln>
              <a:solidFill>
                <a:srgbClr val="000000"/>
              </a:solidFill>
              <a:effectLst/>
              <a:latin typeface="Comic Sans MS" pitchFamily="66" charset="0"/>
              <a:ea typeface="Comic Sans MS" pitchFamily="66" charset="0"/>
              <a:cs typeface="Comic Sans MS" pitchFamily="66" charset="0"/>
              <a:sym typeface="Comic Sans MS" pitchFamily="66" charset="0"/>
            </a:endParaRPr>
          </a:p>
        </p:txBody>
      </p:sp>
      <p:sp>
        <p:nvSpPr>
          <p:cNvPr id="17" name="Right Arrow 16"/>
          <p:cNvSpPr/>
          <p:nvPr/>
        </p:nvSpPr>
        <p:spPr bwMode="auto">
          <a:xfrm>
            <a:off x="1383792" y="2667000"/>
            <a:ext cx="978408" cy="484632"/>
          </a:xfrm>
          <a:prstGeom prst="rightArrow">
            <a:avLst/>
          </a:prstGeom>
          <a:solidFill>
            <a:srgbClr val="707070"/>
          </a:solidFill>
          <a:ln w="25400" cap="flat" cmpd="sng" algn="ctr">
            <a:solidFill>
              <a:schemeClr val="accent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ts val="500"/>
              </a:spcBef>
              <a:spcAft>
                <a:spcPct val="0"/>
              </a:spcAft>
              <a:buClrTx/>
              <a:buSzTx/>
              <a:buFontTx/>
              <a:buNone/>
              <a:tabLst/>
            </a:pPr>
            <a:endParaRPr kumimoji="0" lang="en-US" sz="2400" b="0" i="0" u="none" strike="noStrike" cap="none" normalizeH="0" baseline="0">
              <a:ln>
                <a:noFill/>
              </a:ln>
              <a:solidFill>
                <a:srgbClr val="000000"/>
              </a:solidFill>
              <a:effectLst/>
              <a:latin typeface="Comic Sans MS" pitchFamily="66" charset="0"/>
              <a:ea typeface="Comic Sans MS" pitchFamily="66" charset="0"/>
              <a:cs typeface="Comic Sans MS" pitchFamily="66" charset="0"/>
              <a:sym typeface="Comic Sans MS" pitchFamily="66" charset="0"/>
            </a:endParaRPr>
          </a:p>
        </p:txBody>
      </p:sp>
      <p:sp>
        <p:nvSpPr>
          <p:cNvPr id="18" name="Slide Number Placeholder 3">
            <a:extLst>
              <a:ext uri="{FF2B5EF4-FFF2-40B4-BE49-F238E27FC236}">
                <a16:creationId xmlns:a16="http://schemas.microsoft.com/office/drawing/2014/main" id="{2D54F3D5-1B7F-41CB-B53F-EA811EB01619}"/>
              </a:ext>
            </a:extLst>
          </p:cNvPr>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13</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901700" y="63500"/>
            <a:ext cx="7239000" cy="1141413"/>
          </a:xfrm>
        </p:spPr>
        <p:txBody>
          <a:bodyPr/>
          <a:lstStyle/>
          <a:p>
            <a:pPr eaLnBrk="1"/>
            <a:r>
              <a:rPr lang="en-US" altLang="en-US" u="none">
                <a:latin typeface="Times New Roman" panose="02020603050405020304" pitchFamily="18" charset="0"/>
                <a:cs typeface="Times New Roman" panose="02020603050405020304" pitchFamily="18" charset="0"/>
              </a:rPr>
              <a:t>Logical vs. Physical Acquisition</a:t>
            </a:r>
          </a:p>
        </p:txBody>
      </p:sp>
      <p:sp>
        <p:nvSpPr>
          <p:cNvPr id="19459" name="Rectangle 2"/>
          <p:cNvSpPr>
            <a:spLocks noGrp="1" noChangeArrowheads="1"/>
          </p:cNvSpPr>
          <p:nvPr>
            <p:ph type="body" sz="half" idx="1"/>
          </p:nvPr>
        </p:nvSpPr>
        <p:spPr>
          <a:xfrm>
            <a:off x="381000" y="1822450"/>
            <a:ext cx="1752600" cy="615950"/>
          </a:xfrm>
        </p:spPr>
        <p:txBody>
          <a:bodyPr/>
          <a:lstStyle/>
          <a:p>
            <a:pPr marL="0" indent="0" eaLnBrk="1">
              <a:spcBef>
                <a:spcPts val="600"/>
              </a:spcBef>
              <a:buSzTx/>
              <a:buFont typeface="Zapf Dingbats" charset="0"/>
              <a:buNone/>
            </a:pPr>
            <a:r>
              <a:rPr lang="en-US" altLang="en-US" sz="3500" b="1">
                <a:latin typeface="Times New Roman" panose="02020603050405020304" pitchFamily="18" charset="0"/>
                <a:cs typeface="Times New Roman" panose="02020603050405020304" pitchFamily="18" charset="0"/>
              </a:rPr>
              <a:t>Logical</a:t>
            </a:r>
          </a:p>
        </p:txBody>
      </p:sp>
      <p:sp>
        <p:nvSpPr>
          <p:cNvPr id="19460" name="Rectangle 3"/>
          <p:cNvSpPr>
            <a:spLocks/>
          </p:cNvSpPr>
          <p:nvPr/>
        </p:nvSpPr>
        <p:spPr bwMode="auto">
          <a:xfrm>
            <a:off x="39688" y="3087688"/>
            <a:ext cx="4354512"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marL="342900" indent="-342900">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600"/>
              </a:spcBef>
            </a:pPr>
            <a:r>
              <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Access the file system</a:t>
            </a:r>
          </a:p>
          <a:p>
            <a:pPr eaLnBrk="1">
              <a:spcBef>
                <a:spcPts val="600"/>
              </a:spcBef>
            </a:pPr>
            <a:endPar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endParaRPr>
          </a:p>
          <a:p>
            <a:pPr eaLnBrk="1">
              <a:spcBef>
                <a:spcPts val="600"/>
              </a:spcBef>
            </a:pPr>
            <a:r>
              <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No ROOT Requirement</a:t>
            </a:r>
          </a:p>
          <a:p>
            <a:pPr eaLnBrk="1">
              <a:spcBef>
                <a:spcPts val="600"/>
              </a:spcBef>
            </a:pPr>
            <a:endPar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endParaRPr>
          </a:p>
          <a:p>
            <a:pPr eaLnBrk="1">
              <a:spcBef>
                <a:spcPts val="600"/>
              </a:spcBef>
            </a:pPr>
            <a:r>
              <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Using command </a:t>
            </a:r>
            <a:r>
              <a:rPr lang="en-US" altLang="en-US" b="1" i="1" dirty="0" err="1">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adb</a:t>
            </a:r>
            <a:r>
              <a:rPr lang="en-US" altLang="en-US" b="1" i="1"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 pull </a:t>
            </a:r>
            <a:r>
              <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or other tools to extract</a:t>
            </a:r>
          </a:p>
        </p:txBody>
      </p:sp>
      <p:sp>
        <p:nvSpPr>
          <p:cNvPr id="19461" name="Rectangle 4"/>
          <p:cNvSpPr>
            <a:spLocks/>
          </p:cNvSpPr>
          <p:nvPr/>
        </p:nvSpPr>
        <p:spPr bwMode="auto">
          <a:xfrm>
            <a:off x="4521200" y="3087688"/>
            <a:ext cx="4625975"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marL="342900" indent="-342900">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600"/>
              </a:spcBef>
            </a:pPr>
            <a:r>
              <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Target the physical memory</a:t>
            </a:r>
          </a:p>
          <a:p>
            <a:pPr eaLnBrk="1">
              <a:spcBef>
                <a:spcPts val="600"/>
              </a:spcBef>
            </a:pPr>
            <a:endPar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endParaRPr>
          </a:p>
          <a:p>
            <a:pPr eaLnBrk="1">
              <a:spcBef>
                <a:spcPts val="600"/>
              </a:spcBef>
            </a:pPr>
            <a:r>
              <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ROOT</a:t>
            </a:r>
          </a:p>
          <a:p>
            <a:pPr eaLnBrk="1">
              <a:spcBef>
                <a:spcPts val="600"/>
              </a:spcBef>
            </a:pPr>
            <a:endPar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endParaRPr>
          </a:p>
          <a:p>
            <a:pPr eaLnBrk="1">
              <a:spcBef>
                <a:spcPts val="600"/>
              </a:spcBef>
            </a:pPr>
            <a:r>
              <a:rPr lang="en-US" altLang="en-US" dirty="0">
                <a:latin typeface="Times New Roman" panose="02020603050405020304" pitchFamily="18" charset="0"/>
                <a:ea typeface="Constantia" panose="02030602050306030303" pitchFamily="18" charset="0"/>
                <a:cs typeface="Times New Roman" panose="02020603050405020304" pitchFamily="18" charset="0"/>
                <a:sym typeface="Constantia" panose="02030602050306030303" pitchFamily="18" charset="0"/>
              </a:rPr>
              <a:t>Hardware-based Forensics</a:t>
            </a:r>
          </a:p>
        </p:txBody>
      </p:sp>
      <p:sp>
        <p:nvSpPr>
          <p:cNvPr id="19462" name="Rectangle 5"/>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0AF40D2F-B22B-44DA-BBAA-20D7D1ED6580}"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14</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9463" name="Rectangle 6"/>
          <p:cNvSpPr>
            <a:spLocks/>
          </p:cNvSpPr>
          <p:nvPr/>
        </p:nvSpPr>
        <p:spPr bwMode="auto">
          <a:xfrm>
            <a:off x="5910263" y="1885950"/>
            <a:ext cx="370046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600"/>
              </a:spcBef>
              <a:buSzTx/>
              <a:buFont typeface="Zapf Dingbats" charset="0"/>
              <a:buNone/>
            </a:pPr>
            <a:r>
              <a:rPr lang="en-US" altLang="en-US" sz="3500" b="1">
                <a:latin typeface="Times New Roman" panose="02020603050405020304" pitchFamily="18" charset="0"/>
                <a:cs typeface="Times New Roman" panose="02020603050405020304" pitchFamily="18" charset="0"/>
              </a:rPr>
              <a:t>Physical</a:t>
            </a:r>
          </a:p>
        </p:txBody>
      </p:sp>
      <p:pic>
        <p:nvPicPr>
          <p:cNvPr id="19464" name="Picture 7" descr="Screen Shot 2016-03-22 at 17.54.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5850" y="1100138"/>
            <a:ext cx="3484563"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146"/>
          <p:cNvSpPr>
            <a:spLocks noGrp="1"/>
          </p:cNvSpPr>
          <p:nvPr>
            <p:ph type="title"/>
          </p:nvPr>
        </p:nvSpPr>
        <p:spPr>
          <a:xfrm>
            <a:off x="771525" y="2743200"/>
            <a:ext cx="7772400" cy="1143000"/>
          </a:xfrm>
        </p:spPr>
        <p:txBody>
          <a:bodyPr/>
          <a:lstStyle/>
          <a:p>
            <a:pPr algn="ctr" defTabSz="974725"/>
            <a:r>
              <a:rPr lang="en-US" altLang="en-US" sz="3600" u="none" dirty="0">
                <a:latin typeface="Times New Roman" panose="02020603050405020304" pitchFamily="18" charset="0"/>
                <a:cs typeface="Times New Roman" panose="02020603050405020304" pitchFamily="18" charset="0"/>
                <a:sym typeface="Comic Sans MS" panose="030F0702030302020204" pitchFamily="66" charset="0"/>
              </a:rPr>
              <a:t>Understanding Acquisition Procedures for Android Phones</a:t>
            </a:r>
          </a:p>
        </p:txBody>
      </p:sp>
      <p:sp>
        <p:nvSpPr>
          <p:cNvPr id="148" name="Shape 148"/>
          <p:cNvSpPr>
            <a:spLocks noGrp="1"/>
          </p:cNvSpPr>
          <p:nvPr>
            <p:ph type="sldNum" sz="quarter" idx="10"/>
          </p:nvPr>
        </p:nvSpPr>
        <p:spPr>
          <a:xfrm>
            <a:off x="8543925" y="6400800"/>
            <a:ext cx="219075" cy="334963"/>
          </a:xfrm>
          <a:extLst>
            <a:ext uri="{C572A759-6A51-4108-AA02-DFA0A04FC94B}"/>
          </a:extLst>
        </p:spPr>
        <p:txBody>
          <a:bodyPr/>
          <a:lstStyle>
            <a:lvl1pPr>
              <a:defRPr sz="1687">
                <a:solidFill>
                  <a:srgbClr val="222222"/>
                </a:solidFill>
                <a:latin typeface="Arial"/>
                <a:ea typeface="Arial"/>
                <a:cs typeface="Arial"/>
                <a:sym typeface="Arial"/>
              </a:defRPr>
            </a:lvl1pPr>
          </a:lstStyle>
          <a:p>
            <a:pPr>
              <a:defRPr/>
            </a:pPr>
            <a:fld id="{47FB2A0F-5716-4F52-B61A-53C81AD41492}" type="slidenum">
              <a:rPr/>
              <a:pPr>
                <a:defRPr/>
              </a:pPr>
              <a:t>15</a:t>
            </a:fld>
            <a:endParaRPr/>
          </a:p>
        </p:txBody>
      </p:sp>
    </p:spTree>
    <p:extLst>
      <p:ext uri="{BB962C8B-B14F-4D97-AF65-F5344CB8AC3E}">
        <p14:creationId xmlns:p14="http://schemas.microsoft.com/office/powerpoint/2010/main" val="342461696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146"/>
          <p:cNvSpPr>
            <a:spLocks noGrp="1"/>
          </p:cNvSpPr>
          <p:nvPr>
            <p:ph type="title"/>
          </p:nvPr>
        </p:nvSpPr>
        <p:spPr>
          <a:xfrm>
            <a:off x="152400" y="271463"/>
            <a:ext cx="7772400" cy="1143000"/>
          </a:xfrm>
        </p:spPr>
        <p:txBody>
          <a:bodyPr/>
          <a:lstStyle/>
          <a:p>
            <a:pPr algn="ctr" defTabSz="974725"/>
            <a:r>
              <a:rPr lang="en-US" altLang="en-US" sz="3600" u="none">
                <a:latin typeface="Times New Roman" panose="02020603050405020304" pitchFamily="18" charset="0"/>
                <a:cs typeface="Times New Roman" panose="02020603050405020304" pitchFamily="18" charset="0"/>
                <a:sym typeface="Comic Sans MS" panose="030F0702030302020204" pitchFamily="66" charset="0"/>
              </a:rPr>
              <a:t>Understanding Acquisition Procedures for Android Phones</a:t>
            </a:r>
          </a:p>
        </p:txBody>
      </p:sp>
      <p:sp>
        <p:nvSpPr>
          <p:cNvPr id="21507" name="Shape 147"/>
          <p:cNvSpPr>
            <a:spLocks noGrp="1"/>
          </p:cNvSpPr>
          <p:nvPr>
            <p:ph type="body" idx="1"/>
          </p:nvPr>
        </p:nvSpPr>
        <p:spPr>
          <a:xfrm>
            <a:off x="533400" y="1865313"/>
            <a:ext cx="8077200" cy="4103687"/>
          </a:xfrm>
        </p:spPr>
        <p:txBody>
          <a:bodyPr/>
          <a:lstStyle/>
          <a:p>
            <a:pPr marL="320675" indent="-320675" defTabSz="912813">
              <a:spcBef>
                <a:spcPts val="1200"/>
              </a:spcBef>
              <a:buFont typeface="Zapf Dingbats" charset="0"/>
              <a:buChar char="❒"/>
            </a:pPr>
            <a:r>
              <a:rPr lang="en-US" altLang="en-US" sz="2800">
                <a:latin typeface="Times New Roman" panose="02020603050405020304" pitchFamily="18" charset="0"/>
                <a:cs typeface="Times New Roman" panose="02020603050405020304" pitchFamily="18" charset="0"/>
                <a:sym typeface="Comic Sans MS" panose="030F0702030302020204" pitchFamily="66" charset="0"/>
              </a:rPr>
              <a:t>The main concerns with mobile devices are loss of power and synchronization with PCs</a:t>
            </a:r>
          </a:p>
          <a:p>
            <a:pPr marL="320675" indent="-320675" defTabSz="912813">
              <a:spcBef>
                <a:spcPts val="1200"/>
              </a:spcBef>
              <a:buFont typeface="Zapf Dingbats" charset="0"/>
              <a:buChar char="❒"/>
            </a:pPr>
            <a:r>
              <a:rPr lang="en-US" altLang="en-US" sz="2800">
                <a:latin typeface="Times New Roman" panose="02020603050405020304" pitchFamily="18" charset="0"/>
                <a:cs typeface="Times New Roman" panose="02020603050405020304" pitchFamily="18" charset="0"/>
                <a:sym typeface="Comic Sans MS" panose="030F0702030302020204" pitchFamily="66" charset="0"/>
              </a:rPr>
              <a:t>All mobile devices have volatile memory</a:t>
            </a:r>
          </a:p>
          <a:p>
            <a:pPr marL="555625" lvl="1" indent="-233363" defTabSz="912813">
              <a:spcBef>
                <a:spcPts val="1200"/>
              </a:spcBef>
              <a:buFont typeface="Zapf Dingbats" charset="0"/>
              <a:buChar char="❖"/>
            </a:pPr>
            <a:r>
              <a:rPr lang="en-US" altLang="en-US" sz="2800">
                <a:latin typeface="Times New Roman" panose="02020603050405020304" pitchFamily="18" charset="0"/>
                <a:cs typeface="Times New Roman" panose="02020603050405020304" pitchFamily="18" charset="0"/>
                <a:sym typeface="Comic Sans MS" panose="030F0702030302020204" pitchFamily="66" charset="0"/>
              </a:rPr>
              <a:t>Making sure they don’t lose power before you can retrieve RAM data is critical</a:t>
            </a:r>
          </a:p>
          <a:p>
            <a:pPr marL="320675" indent="-320675" defTabSz="912813">
              <a:spcBef>
                <a:spcPts val="1200"/>
              </a:spcBef>
              <a:buFont typeface="Zapf Dingbats" charset="0"/>
              <a:buChar char="❒"/>
            </a:pPr>
            <a:r>
              <a:rPr lang="en-US" altLang="en-US" sz="2800">
                <a:latin typeface="Times New Roman" panose="02020603050405020304" pitchFamily="18" charset="0"/>
                <a:cs typeface="Times New Roman" panose="02020603050405020304" pitchFamily="18" charset="0"/>
                <a:sym typeface="Comic Sans MS" panose="030F0702030302020204" pitchFamily="66" charset="0"/>
              </a:rPr>
              <a:t>Mobile device attached to a PC via a cable or cradle/docking station should be disconnected from the PC immediately</a:t>
            </a:r>
          </a:p>
        </p:txBody>
      </p:sp>
      <p:sp>
        <p:nvSpPr>
          <p:cNvPr id="148" name="Shape 148"/>
          <p:cNvSpPr>
            <a:spLocks noGrp="1"/>
          </p:cNvSpPr>
          <p:nvPr>
            <p:ph type="sldNum" sz="quarter" idx="10"/>
          </p:nvPr>
        </p:nvSpPr>
        <p:spPr>
          <a:xfrm>
            <a:off x="8543925" y="6400800"/>
            <a:ext cx="219075" cy="334963"/>
          </a:xfrm>
          <a:extLst>
            <a:ext uri="{C572A759-6A51-4108-AA02-DFA0A04FC94B}"/>
          </a:extLst>
        </p:spPr>
        <p:txBody>
          <a:bodyPr/>
          <a:lstStyle>
            <a:lvl1pPr>
              <a:defRPr sz="1687">
                <a:solidFill>
                  <a:srgbClr val="222222"/>
                </a:solidFill>
                <a:latin typeface="Arial"/>
                <a:ea typeface="Arial"/>
                <a:cs typeface="Arial"/>
                <a:sym typeface="Arial"/>
              </a:defRPr>
            </a:lvl1pPr>
          </a:lstStyle>
          <a:p>
            <a:pPr>
              <a:defRPr/>
            </a:pPr>
            <a:fld id="{47FB2A0F-5716-4F52-B61A-53C81AD41492}" type="slidenum">
              <a:rPr/>
              <a:pPr>
                <a:defRPr/>
              </a:pPr>
              <a:t>16</a:t>
            </a:fld>
            <a:endParaRPr/>
          </a:p>
        </p:txBody>
      </p:sp>
      <p:pic>
        <p:nvPicPr>
          <p:cNvPr id="21509" name="pasted-image.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5538" y="703263"/>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hape 151"/>
          <p:cNvSpPr>
            <a:spLocks noGrp="1"/>
          </p:cNvSpPr>
          <p:nvPr>
            <p:ph type="title"/>
          </p:nvPr>
        </p:nvSpPr>
        <p:spPr>
          <a:xfrm>
            <a:off x="533400" y="228600"/>
            <a:ext cx="7772400" cy="1143000"/>
          </a:xfrm>
        </p:spPr>
        <p:txBody>
          <a:bodyPr/>
          <a:lstStyle/>
          <a:p>
            <a:pPr defTabSz="974725"/>
            <a:r>
              <a:rPr lang="en-US" altLang="en-US" sz="3600" u="none">
                <a:latin typeface="Times New Roman" panose="02020603050405020304" pitchFamily="18" charset="0"/>
                <a:cs typeface="Times New Roman" panose="02020603050405020304" pitchFamily="18" charset="0"/>
                <a:sym typeface="Comic Sans MS" panose="030F0702030302020204" pitchFamily="66" charset="0"/>
              </a:rPr>
              <a:t>Understanding Acquisition Procedures for Android Phones (Cont’d)</a:t>
            </a:r>
          </a:p>
        </p:txBody>
      </p:sp>
      <p:sp>
        <p:nvSpPr>
          <p:cNvPr id="22531" name="Shape 152"/>
          <p:cNvSpPr>
            <a:spLocks noGrp="1"/>
          </p:cNvSpPr>
          <p:nvPr>
            <p:ph type="body" idx="1"/>
          </p:nvPr>
        </p:nvSpPr>
        <p:spPr>
          <a:xfrm>
            <a:off x="533400" y="1600200"/>
            <a:ext cx="8077200" cy="4648200"/>
          </a:xfrm>
        </p:spPr>
        <p:txBody>
          <a:bodyPr/>
          <a:lstStyle/>
          <a:p>
            <a:pPr marL="320675" indent="-320675" defTabSz="912813">
              <a:spcBef>
                <a:spcPts val="1200"/>
              </a:spcBef>
              <a:buFont typeface="Zapf Dingbats" charset="0"/>
              <a:buChar char="❒"/>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Messages might be received on the mobile device after seizure</a:t>
            </a:r>
          </a:p>
          <a:p>
            <a:pPr marL="320675" indent="-320675" defTabSz="912813">
              <a:spcBef>
                <a:spcPts val="1200"/>
              </a:spcBef>
              <a:buFont typeface="Zapf Dingbats" charset="0"/>
              <a:buChar char="❒"/>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Isolate the device from incoming signals with one of the following options:</a:t>
            </a:r>
          </a:p>
          <a:p>
            <a:pPr marL="555625" lvl="1" indent="-233363" defTabSz="912813">
              <a:spcBef>
                <a:spcPts val="1200"/>
              </a:spcBef>
              <a:buFont typeface="Zapf Dingbats" charset="0"/>
              <a:buChar char="❖"/>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Place the device in a </a:t>
            </a:r>
            <a:r>
              <a:rPr lang="en-US" altLang="en-US" sz="2800" b="1" dirty="0">
                <a:latin typeface="Times New Roman" panose="02020603050405020304" pitchFamily="18" charset="0"/>
                <a:cs typeface="Times New Roman" panose="02020603050405020304" pitchFamily="18" charset="0"/>
                <a:sym typeface="Comic Sans MS" panose="030F0702030302020204" pitchFamily="66" charset="0"/>
              </a:rPr>
              <a:t>paint can</a:t>
            </a:r>
          </a:p>
          <a:p>
            <a:pPr marL="555625" lvl="1" indent="-233363" defTabSz="912813">
              <a:spcBef>
                <a:spcPts val="1200"/>
              </a:spcBef>
              <a:buFont typeface="Zapf Dingbats" charset="0"/>
              <a:buChar char="❖"/>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Use </a:t>
            </a:r>
            <a:r>
              <a:rPr lang="en-US" altLang="en-US" sz="2800" b="1" dirty="0">
                <a:latin typeface="Times New Roman" panose="02020603050405020304" pitchFamily="18" charset="0"/>
                <a:cs typeface="Times New Roman" panose="02020603050405020304" pitchFamily="18" charset="0"/>
                <a:sym typeface="Comic Sans MS" panose="030F0702030302020204" pitchFamily="66" charset="0"/>
              </a:rPr>
              <a:t>Wireless </a:t>
            </a:r>
            <a:r>
              <a:rPr lang="en-US" altLang="en-US" sz="2800" b="1" dirty="0" err="1">
                <a:latin typeface="Times New Roman" panose="02020603050405020304" pitchFamily="18" charset="0"/>
                <a:cs typeface="Times New Roman" panose="02020603050405020304" pitchFamily="18" charset="0"/>
                <a:sym typeface="Comic Sans MS" panose="030F0702030302020204" pitchFamily="66" charset="0"/>
              </a:rPr>
              <a:t>StrongHold</a:t>
            </a:r>
            <a:r>
              <a:rPr lang="en-US" altLang="en-US" sz="2800" b="1" dirty="0">
                <a:latin typeface="Times New Roman" panose="02020603050405020304" pitchFamily="18" charset="0"/>
                <a:cs typeface="Times New Roman" panose="02020603050405020304" pitchFamily="18" charset="0"/>
                <a:sym typeface="Comic Sans MS" panose="030F0702030302020204" pitchFamily="66" charset="0"/>
              </a:rPr>
              <a:t> Bags</a:t>
            </a: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 (</a:t>
            </a:r>
            <a:r>
              <a:rPr lang="en-US" altLang="en-US" sz="2800" b="1" dirty="0">
                <a:latin typeface="Times New Roman" panose="02020603050405020304" pitchFamily="18" charset="0"/>
                <a:cs typeface="Times New Roman" panose="02020603050405020304" pitchFamily="18" charset="0"/>
                <a:sym typeface="Comic Sans MS" panose="030F0702030302020204" pitchFamily="66" charset="0"/>
              </a:rPr>
              <a:t>faraday bag</a:t>
            </a: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a:t>
            </a:r>
          </a:p>
          <a:p>
            <a:pPr marL="555625" lvl="1" indent="-233363" defTabSz="912813">
              <a:spcBef>
                <a:spcPts val="1200"/>
              </a:spcBef>
              <a:buFont typeface="Zapf Dingbats" charset="0"/>
              <a:buChar char="❖"/>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Use eight layers of </a:t>
            </a:r>
            <a:r>
              <a:rPr lang="en-US" altLang="en-US" sz="2800" b="1" dirty="0">
                <a:latin typeface="Times New Roman" panose="02020603050405020304" pitchFamily="18" charset="0"/>
                <a:cs typeface="Times New Roman" panose="02020603050405020304" pitchFamily="18" charset="0"/>
                <a:sym typeface="Comic Sans MS" panose="030F0702030302020204" pitchFamily="66" charset="0"/>
              </a:rPr>
              <a:t>antistatic bags</a:t>
            </a: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 to block the signal</a:t>
            </a:r>
          </a:p>
        </p:txBody>
      </p:sp>
      <p:sp>
        <p:nvSpPr>
          <p:cNvPr id="153" name="Shape 153"/>
          <p:cNvSpPr>
            <a:spLocks noGrp="1"/>
          </p:cNvSpPr>
          <p:nvPr>
            <p:ph type="sldNum" sz="quarter" idx="10"/>
          </p:nvPr>
        </p:nvSpPr>
        <p:spPr>
          <a:xfrm>
            <a:off x="8543925" y="6400800"/>
            <a:ext cx="219075" cy="334963"/>
          </a:xfrm>
          <a:extLst>
            <a:ext uri="{C572A759-6A51-4108-AA02-DFA0A04FC94B}"/>
          </a:extLst>
        </p:spPr>
        <p:txBody>
          <a:bodyPr/>
          <a:lstStyle>
            <a:lvl1pPr>
              <a:defRPr sz="1687">
                <a:solidFill>
                  <a:srgbClr val="222222"/>
                </a:solidFill>
                <a:latin typeface="Arial"/>
                <a:ea typeface="Arial"/>
                <a:cs typeface="Arial"/>
                <a:sym typeface="Arial"/>
              </a:defRPr>
            </a:lvl1pPr>
          </a:lstStyle>
          <a:p>
            <a:pPr>
              <a:defRPr/>
            </a:pPr>
            <a:fld id="{487E1D2F-D5DB-4BC1-BE21-7C8983B2DF95}" type="slidenum">
              <a:rPr/>
              <a:pPr>
                <a:defRPr/>
              </a:pPr>
              <a:t>17</a:t>
            </a:fld>
            <a:endParaRPr/>
          </a:p>
        </p:txBody>
      </p:sp>
      <p:pic>
        <p:nvPicPr>
          <p:cNvPr id="22533" name="pasted-image.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5327650"/>
            <a:ext cx="2701925"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2534" name="BlackHoleBagAlone.jpeg" descr="BlackHoleBagAlone.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2325" y="3200400"/>
            <a:ext cx="1371600" cy="9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2535" name="Shape 156"/>
          <p:cNvSpPr>
            <a:spLocks noChangeArrowheads="1"/>
          </p:cNvSpPr>
          <p:nvPr/>
        </p:nvSpPr>
        <p:spPr bwMode="auto">
          <a:xfrm>
            <a:off x="144463" y="6216650"/>
            <a:ext cx="8012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19" tIns="45719" rIns="45719" bIns="45719">
            <a:spAutoFit/>
          </a:bodyPr>
          <a:lstStyle>
            <a:lvl1pPr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ts val="800"/>
              </a:spcBef>
            </a:pPr>
            <a:r>
              <a:rPr lang="en-US" altLang="en-US">
                <a:latin typeface="Times New Roman" panose="02020603050405020304" pitchFamily="18" charset="0"/>
                <a:cs typeface="Times New Roman" panose="02020603050405020304" pitchFamily="18" charset="0"/>
              </a:rPr>
              <a:t>* Using these isolating options could accelerate battery drainage</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hape 158"/>
          <p:cNvSpPr>
            <a:spLocks noGrp="1"/>
          </p:cNvSpPr>
          <p:nvPr>
            <p:ph type="title"/>
          </p:nvPr>
        </p:nvSpPr>
        <p:spPr>
          <a:xfrm>
            <a:off x="165100" y="104775"/>
            <a:ext cx="7772400" cy="1143000"/>
          </a:xfrm>
        </p:spPr>
        <p:txBody>
          <a:bodyPr/>
          <a:lstStyle/>
          <a:p>
            <a:pPr algn="ctr" defTabSz="974725"/>
            <a:r>
              <a:rPr lang="en-US" altLang="en-US" sz="3600" u="none" dirty="0">
                <a:latin typeface="Times New Roman" panose="02020603050405020304" pitchFamily="18" charset="0"/>
                <a:cs typeface="Times New Roman" panose="02020603050405020304" pitchFamily="18" charset="0"/>
                <a:sym typeface="Comic Sans MS" panose="030F0702030302020204" pitchFamily="66" charset="0"/>
              </a:rPr>
              <a:t>Understanding Acquisition Procedures for Android Phones (Cont’d)</a:t>
            </a:r>
          </a:p>
        </p:txBody>
      </p:sp>
      <p:sp>
        <p:nvSpPr>
          <p:cNvPr id="23555" name="Shape 159"/>
          <p:cNvSpPr>
            <a:spLocks noGrp="1"/>
          </p:cNvSpPr>
          <p:nvPr>
            <p:ph type="body" idx="1"/>
          </p:nvPr>
        </p:nvSpPr>
        <p:spPr>
          <a:xfrm>
            <a:off x="165100" y="1444625"/>
            <a:ext cx="8077200" cy="4648200"/>
          </a:xfrm>
        </p:spPr>
        <p:txBody>
          <a:bodyPr/>
          <a:lstStyle/>
          <a:p>
            <a:pPr marL="327025" indent="-327025" defTabSz="912813">
              <a:spcBef>
                <a:spcPts val="1200"/>
              </a:spcBef>
              <a:buFont typeface="Wingdings" panose="05000000000000000000" pitchFamily="2" charset="2"/>
              <a:buChar char="q"/>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Check the followings in Forensics Lab:</a:t>
            </a:r>
          </a:p>
          <a:p>
            <a:pPr marL="555625" lvl="1" indent="-233363" defTabSz="912813">
              <a:spcBef>
                <a:spcPts val="1200"/>
              </a:spcBef>
              <a:buFont typeface="Zapf Dingbats" charset="0"/>
              <a:buChar char="❖"/>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Internal memory</a:t>
            </a:r>
          </a:p>
          <a:p>
            <a:pPr marL="555625" lvl="1" indent="-233363" defTabSz="912813">
              <a:spcBef>
                <a:spcPts val="1200"/>
              </a:spcBef>
              <a:buFont typeface="Zapf Dingbats" charset="0"/>
              <a:buChar char="❖"/>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SIM card</a:t>
            </a:r>
          </a:p>
          <a:p>
            <a:pPr marL="863600" lvl="2" indent="-233363" defTabSz="912813">
              <a:spcBef>
                <a:spcPts val="1200"/>
              </a:spcBef>
              <a:buFont typeface="Zapf Dingbats" charset="0"/>
              <a:buChar char="•"/>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SIM card file system is a hierarchical structure</a:t>
            </a:r>
          </a:p>
          <a:p>
            <a:pPr marL="555625" lvl="1" indent="-233363" defTabSz="912813">
              <a:spcBef>
                <a:spcPts val="1200"/>
              </a:spcBef>
              <a:buFont typeface="Zapf Dingbats" charset="0"/>
              <a:buChar char="❖"/>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Removable or external memory cards</a:t>
            </a:r>
          </a:p>
          <a:p>
            <a:pPr marL="555625" lvl="1" indent="-233363" defTabSz="912813">
              <a:spcBef>
                <a:spcPts val="1200"/>
              </a:spcBef>
              <a:buFont typeface="Zapf Dingbats" charset="0"/>
              <a:buChar char="❖"/>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System server</a:t>
            </a:r>
          </a:p>
          <a:p>
            <a:pPr marL="863600" lvl="2" indent="-233363" defTabSz="912813">
              <a:spcBef>
                <a:spcPts val="1200"/>
              </a:spcBef>
              <a:buFont typeface="Zapf Dingbats" charset="0"/>
              <a:buChar char="•"/>
            </a:pPr>
            <a:r>
              <a:rPr lang="en-US" altLang="en-US" sz="2800" dirty="0">
                <a:latin typeface="Times New Roman" panose="02020603050405020304" pitchFamily="18" charset="0"/>
                <a:cs typeface="Times New Roman" panose="02020603050405020304" pitchFamily="18" charset="0"/>
                <a:sym typeface="Comic Sans MS" panose="030F0702030302020204" pitchFamily="66" charset="0"/>
              </a:rPr>
              <a:t>Checking system servers requires a search warrant or subpoena</a:t>
            </a:r>
          </a:p>
        </p:txBody>
      </p:sp>
      <p:sp>
        <p:nvSpPr>
          <p:cNvPr id="160" name="Shape 160"/>
          <p:cNvSpPr>
            <a:spLocks noGrp="1"/>
          </p:cNvSpPr>
          <p:nvPr>
            <p:ph type="sldNum" sz="quarter" idx="10"/>
          </p:nvPr>
        </p:nvSpPr>
        <p:spPr>
          <a:xfrm>
            <a:off x="8543925" y="6400800"/>
            <a:ext cx="371475" cy="334963"/>
          </a:xfrm>
          <a:extLst>
            <a:ext uri="{C572A759-6A51-4108-AA02-DFA0A04FC94B}"/>
          </a:extLst>
        </p:spPr>
        <p:txBody>
          <a:bodyPr/>
          <a:lstStyle>
            <a:lvl1pPr>
              <a:defRPr sz="1687">
                <a:solidFill>
                  <a:srgbClr val="222222"/>
                </a:solidFill>
                <a:latin typeface="Arial"/>
                <a:ea typeface="Arial"/>
                <a:cs typeface="Arial"/>
                <a:sym typeface="Arial"/>
              </a:defRPr>
            </a:lvl1pPr>
          </a:lstStyle>
          <a:p>
            <a:pPr>
              <a:defRPr/>
            </a:pPr>
            <a:fld id="{C5D666D0-9C3D-4F4D-B09F-954126D4D8D3}" type="slidenum">
              <a:rPr/>
              <a:pPr>
                <a:defRPr/>
              </a:pPr>
              <a:t>18</a:t>
            </a:fld>
            <a:endParaRPr/>
          </a:p>
        </p:txBody>
      </p:sp>
      <p:pic>
        <p:nvPicPr>
          <p:cNvPr id="23557" name="Screen Shot 2016-03-23 at 14.36.2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15075" y="1444625"/>
            <a:ext cx="2822575"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3558" name="Shape 156"/>
          <p:cNvSpPr>
            <a:spLocks noChangeArrowheads="1"/>
          </p:cNvSpPr>
          <p:nvPr/>
        </p:nvSpPr>
        <p:spPr bwMode="auto">
          <a:xfrm>
            <a:off x="217488" y="6073775"/>
            <a:ext cx="78597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spAutoFit/>
          </a:bodyPr>
          <a:lstStyle>
            <a:lvl1pPr marL="320675" indent="-320675"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ts val="1200"/>
              </a:spcBef>
            </a:pPr>
            <a:r>
              <a:rPr lang="en-US" altLang="en-US" sz="2000">
                <a:latin typeface="Times New Roman" panose="02020603050405020304" pitchFamily="18" charset="0"/>
                <a:cs typeface="Times New Roman" panose="02020603050405020304" pitchFamily="18" charset="0"/>
              </a:rPr>
              <a:t>* If power has been lost, PINs or other access codes might be required to view files</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a:xfrm>
            <a:off x="708025" y="1219200"/>
            <a:ext cx="7772400" cy="1524000"/>
          </a:xfrm>
        </p:spPr>
        <p:txBody>
          <a:bodyPr/>
          <a:lstStyle/>
          <a:p>
            <a:pPr algn="ctr" eaLnBrk="1"/>
            <a:r>
              <a:rPr lang="en-US" altLang="en-US" sz="6000" u="none" dirty="0">
                <a:latin typeface="Times New Roman" panose="02020603050405020304" pitchFamily="18" charset="0"/>
                <a:cs typeface="Times New Roman" panose="02020603050405020304" pitchFamily="18" charset="0"/>
              </a:rPr>
              <a:t>Access Methods</a:t>
            </a:r>
          </a:p>
        </p:txBody>
      </p:sp>
      <p:sp>
        <p:nvSpPr>
          <p:cNvPr id="24580"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810C1F33-C8ED-4694-9BE6-E3B1FFC7D5EF}"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19</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514600" y="3048000"/>
            <a:ext cx="4343400" cy="2842321"/>
          </a:xfrm>
          <a:prstGeom prst="rect">
            <a:avLst/>
          </a:prstGeom>
        </p:spPr>
      </p:pic>
    </p:spTree>
    <p:extLst>
      <p:ext uri="{BB962C8B-B14F-4D97-AF65-F5344CB8AC3E}">
        <p14:creationId xmlns:p14="http://schemas.microsoft.com/office/powerpoint/2010/main" val="54943810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3" y="174625"/>
            <a:ext cx="8534400" cy="854075"/>
          </a:xfrm>
        </p:spPr>
        <p:txBody>
          <a:bodyPr/>
          <a:lstStyle/>
          <a:p>
            <a:pPr eaLnBrk="1" hangingPunct="1">
              <a:defRPr/>
            </a:pPr>
            <a:r>
              <a:rPr lang="en-US" b="1" u="none" dirty="0">
                <a:effectLst>
                  <a:outerShdw blurRad="38100" dist="38100" dir="2700000" algn="tl">
                    <a:srgbClr val="000000">
                      <a:alpha val="43137"/>
                    </a:srgbClr>
                  </a:outerShdw>
                </a:effectLst>
              </a:rPr>
              <a:t>Dose of </a:t>
            </a:r>
            <a:r>
              <a:rPr lang="en-US" b="1" u="none" dirty="0">
                <a:effectLst>
                  <a:outerShdw blurRad="38100" dist="38100" dir="2700000" algn="tl">
                    <a:srgbClr val="000000">
                      <a:alpha val="43137"/>
                    </a:srgbClr>
                  </a:outerShdw>
                </a:effectLst>
                <a:latin typeface="Brush Script MT" pitchFamily="66" charset="0"/>
              </a:rPr>
              <a:t>Reality:</a:t>
            </a: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24930" name="Picture 2" descr="http://www.markstechnologynews.com/wp-content/uploads/2009/05/polaroid-pogo-the-instant-camera-jumps-into-the-digital-ag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4481513"/>
            <a:ext cx="2112963"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descr="http://tbn3.google.com/images?q=tbn:RDMrRfcms8gqmM:http://media.truckblog.com/ai/2008/33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828800"/>
            <a:ext cx="14478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8" name="Picture 10" descr="http://www.elpasoteller911.org/files/cell_phon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663" y="1350963"/>
            <a:ext cx="1362075"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Slide Number Placeholder 3"/>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2</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7175" name="Picture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600" y="2205038"/>
            <a:ext cx="2252663"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3000" y="4114800"/>
            <a:ext cx="25146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24930"/>
                                        </p:tgtEl>
                                        <p:attrNameLst>
                                          <p:attrName>style.visibility</p:attrName>
                                        </p:attrNameLst>
                                      </p:cBhvr>
                                      <p:to>
                                        <p:strVal val="visible"/>
                                      </p:to>
                                    </p:set>
                                    <p:animEffect transition="in" filter="checkerboard(across)">
                                      <p:cBhvr>
                                        <p:cTn id="7" dur="500"/>
                                        <p:tgtEl>
                                          <p:spTgt spid="124930"/>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124938"/>
                                        </p:tgtEl>
                                        <p:attrNameLst>
                                          <p:attrName>style.visibility</p:attrName>
                                        </p:attrNameLst>
                                      </p:cBhvr>
                                      <p:to>
                                        <p:strVal val="visible"/>
                                      </p:to>
                                    </p:set>
                                    <p:animEffect transition="in" filter="checkerboard(across)">
                                      <p:cBhvr>
                                        <p:cTn id="11" dur="500"/>
                                        <p:tgtEl>
                                          <p:spTgt spid="124938"/>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checkerboard(across)">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a:xfrm>
            <a:off x="241300" y="455613"/>
            <a:ext cx="7772400" cy="685800"/>
          </a:xfrm>
        </p:spPr>
        <p:txBody>
          <a:bodyPr/>
          <a:lstStyle/>
          <a:p>
            <a:pPr eaLnBrk="1"/>
            <a:r>
              <a:rPr lang="en-US" altLang="en-US" u="none">
                <a:latin typeface="Times New Roman" panose="02020603050405020304" pitchFamily="18" charset="0"/>
                <a:cs typeface="Times New Roman" panose="02020603050405020304" pitchFamily="18" charset="0"/>
              </a:rPr>
              <a:t>Access Methods</a:t>
            </a:r>
          </a:p>
        </p:txBody>
      </p:sp>
      <p:sp>
        <p:nvSpPr>
          <p:cNvPr id="22531" name="Rectangle 2"/>
          <p:cNvSpPr>
            <a:spLocks noGrp="1" noChangeArrowheads="1"/>
          </p:cNvSpPr>
          <p:nvPr>
            <p:ph type="body" idx="1"/>
          </p:nvPr>
        </p:nvSpPr>
        <p:spPr>
          <a:xfrm>
            <a:off x="241300" y="1455738"/>
            <a:ext cx="8239125" cy="2555875"/>
          </a:xfrm>
        </p:spPr>
        <p:txBody>
          <a:bodyPr/>
          <a:lstStyle/>
          <a:p>
            <a:pPr marL="352425" indent="-352425" eaLnBrk="1">
              <a:spcBef>
                <a:spcPts val="800"/>
              </a:spcBef>
              <a:defRPr/>
            </a:pPr>
            <a:r>
              <a:rPr lang="en-US" altLang="en-US" sz="3600" b="1" dirty="0">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Circumventing Passcodes</a:t>
            </a:r>
          </a:p>
          <a:p>
            <a:pPr marL="742950" lvl="1" indent="-285750" algn="just" eaLnBrk="1">
              <a:spcBef>
                <a:spcPts val="500"/>
              </a:spcBef>
              <a:buClr>
                <a:srgbClr val="0F6FC6"/>
              </a:buClr>
              <a:defRPr/>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Smudge Attack: </a:t>
            </a:r>
            <a:r>
              <a:rPr lang="en-US" altLang="en-US" sz="20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 method to discern the password pattern (locking grid pattern) of a touchscreen device such as a cell phone or tablet computer. The smudge attack relies on detecting the oily smudges left behind by the user's fingers when unlocking the phone using a secure pattern grid.</a:t>
            </a:r>
            <a:endPar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p:txBody>
      </p:sp>
      <p:sp>
        <p:nvSpPr>
          <p:cNvPr id="24580"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810C1F33-C8ED-4694-9BE6-E3B1FFC7D5EF}"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20</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581" name="Rectangle 4"/>
          <p:cNvSpPr>
            <a:spLocks/>
          </p:cNvSpPr>
          <p:nvPr/>
        </p:nvSpPr>
        <p:spPr bwMode="auto">
          <a:xfrm>
            <a:off x="242888" y="6143625"/>
            <a:ext cx="8609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a:latin typeface="Times New Roman" panose="02020603050405020304" pitchFamily="18" charset="0"/>
                <a:cs typeface="Times New Roman" panose="02020603050405020304" pitchFamily="18" charset="0"/>
              </a:rPr>
              <a:t>[1] http://www.perfectclean.com/pdf/SMUDGE_ATTACKS.pdf</a:t>
            </a:r>
          </a:p>
        </p:txBody>
      </p:sp>
      <p:pic>
        <p:nvPicPr>
          <p:cNvPr id="24582" name="Picture 5" descr="pasted-imag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1688" y="117475"/>
            <a:ext cx="319087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458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0125" y="3965575"/>
            <a:ext cx="24003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Picture 5" descr="pasted-imag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0"/>
            <a:ext cx="319087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5602" name="Rectangle 1"/>
          <p:cNvSpPr>
            <a:spLocks noGrp="1" noChangeArrowheads="1"/>
          </p:cNvSpPr>
          <p:nvPr>
            <p:ph type="title"/>
          </p:nvPr>
        </p:nvSpPr>
        <p:spPr>
          <a:xfrm>
            <a:off x="381000" y="381000"/>
            <a:ext cx="7772400" cy="685800"/>
          </a:xfrm>
        </p:spPr>
        <p:txBody>
          <a:bodyPr/>
          <a:lstStyle/>
          <a:p>
            <a:pPr eaLnBrk="1"/>
            <a:r>
              <a:rPr lang="en-US" altLang="en-US" u="none">
                <a:latin typeface="Times New Roman" panose="02020603050405020304" pitchFamily="18" charset="0"/>
                <a:cs typeface="Times New Roman" panose="02020603050405020304" pitchFamily="18" charset="0"/>
              </a:rPr>
              <a:t>Access Methods (Cont’d)</a:t>
            </a:r>
          </a:p>
        </p:txBody>
      </p:sp>
      <p:sp>
        <p:nvSpPr>
          <p:cNvPr id="22531" name="Rectangle 2"/>
          <p:cNvSpPr>
            <a:spLocks noGrp="1" noChangeArrowheads="1"/>
          </p:cNvSpPr>
          <p:nvPr>
            <p:ph type="body" idx="1"/>
          </p:nvPr>
        </p:nvSpPr>
        <p:spPr>
          <a:xfrm>
            <a:off x="104775" y="1127860"/>
            <a:ext cx="8520113" cy="4732337"/>
          </a:xfrm>
        </p:spPr>
        <p:txBody>
          <a:bodyPr/>
          <a:lstStyle/>
          <a:p>
            <a:pPr marL="352425" indent="-352425" eaLnBrk="1">
              <a:spcBef>
                <a:spcPts val="800"/>
              </a:spcBef>
              <a:defRPr/>
            </a:pPr>
            <a:r>
              <a:rPr lang="en-US" altLang="en-US" sz="3600" b="1" dirty="0">
                <a:solidFill>
                  <a:schemeClr val="tx1"/>
                </a:solidFill>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Circumventing Passcodes (cont’d)</a:t>
            </a:r>
          </a:p>
          <a:p>
            <a:pPr marL="742950" lvl="1" indent="-285750" algn="just" eaLnBrk="1">
              <a:spcBef>
                <a:spcPts val="500"/>
              </a:spcBef>
              <a:buClr>
                <a:srgbClr val="0F6FC6"/>
              </a:buClr>
              <a:defRPr/>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Pattern Lock Vulnerability</a:t>
            </a:r>
          </a:p>
          <a:p>
            <a:pPr lvl="2">
              <a:spcAft>
                <a:spcPts val="1200"/>
              </a:spcAft>
              <a:defRPr/>
            </a:pPr>
            <a:r>
              <a:rPr lang="en-US" sz="2400" dirty="0">
                <a:latin typeface="Times New Roman" panose="02020603050405020304" pitchFamily="18" charset="0"/>
                <a:cs typeface="Times New Roman" panose="02020603050405020304" pitchFamily="18" charset="0"/>
              </a:rPr>
              <a:t>Pattern Lock creates a file</a:t>
            </a:r>
          </a:p>
          <a:p>
            <a:pPr marL="914400" lvl="2" indent="0">
              <a:spcAft>
                <a:spcPts val="1200"/>
              </a:spcAft>
              <a:buFont typeface="Zapf Dingbats" charset="0"/>
              <a:buNone/>
              <a:defRPr/>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gesture.key</a:t>
            </a:r>
            <a:endParaRPr lang="en-US" sz="2400" dirty="0">
              <a:latin typeface="Times New Roman" panose="02020603050405020304" pitchFamily="18" charset="0"/>
              <a:cs typeface="Times New Roman" panose="02020603050405020304" pitchFamily="18" charset="0"/>
            </a:endParaRPr>
          </a:p>
          <a:p>
            <a:pPr lvl="2">
              <a:spcAft>
                <a:spcPts val="1200"/>
              </a:spcAft>
              <a:defRPr/>
            </a:pPr>
            <a:r>
              <a:rPr lang="en-US" sz="2400" dirty="0">
                <a:latin typeface="Times New Roman" panose="02020603050405020304" pitchFamily="18" charset="0"/>
                <a:cs typeface="Times New Roman" panose="02020603050405020304" pitchFamily="18" charset="0"/>
              </a:rPr>
              <a:t>Hash of the pattern stored </a:t>
            </a:r>
          </a:p>
          <a:p>
            <a:pPr lvl="2">
              <a:spcAft>
                <a:spcPts val="1200"/>
              </a:spcAft>
              <a:defRPr/>
            </a:pPr>
            <a:r>
              <a:rPr lang="en-US" sz="2400" dirty="0">
                <a:latin typeface="Times New Roman" panose="02020603050405020304" pitchFamily="18" charset="0"/>
                <a:cs typeface="Times New Roman" panose="02020603050405020304" pitchFamily="18" charset="0"/>
              </a:rPr>
              <a:t>If custom recovery ROM (or custom operating systems) is installed (i.e. </a:t>
            </a:r>
            <a:r>
              <a:rPr lang="en-US" sz="2400" dirty="0" err="1">
                <a:latin typeface="Times New Roman" panose="02020603050405020304" pitchFamily="18" charset="0"/>
                <a:cs typeface="Times New Roman" panose="02020603050405020304" pitchFamily="18" charset="0"/>
              </a:rPr>
              <a:t>ClockWorkMod</a:t>
            </a:r>
            <a:r>
              <a:rPr lang="en-US" sz="2400" dirty="0">
                <a:latin typeface="Times New Roman" panose="02020603050405020304" pitchFamily="18" charset="0"/>
                <a:cs typeface="Times New Roman" panose="02020603050405020304" pitchFamily="18" charset="0"/>
              </a:rPr>
              <a:t> Recovery)</a:t>
            </a:r>
          </a:p>
          <a:p>
            <a:pPr lvl="2">
              <a:spcBef>
                <a:spcPts val="600"/>
              </a:spcBef>
              <a:spcAft>
                <a:spcPts val="1200"/>
              </a:spcAft>
              <a:defRPr/>
            </a:pPr>
            <a:r>
              <a:rPr lang="en-US" sz="2400" dirty="0">
                <a:latin typeface="Times New Roman" panose="02020603050405020304" pitchFamily="18" charset="0"/>
                <a:cs typeface="Times New Roman" panose="02020603050405020304" pitchFamily="18" charset="0"/>
              </a:rPr>
              <a:t>Remove &amp; recreate key to bypass pattern</a:t>
            </a:r>
          </a:p>
        </p:txBody>
      </p:sp>
      <p:sp>
        <p:nvSpPr>
          <p:cNvPr id="25604" name="Rectangle 3"/>
          <p:cNvSpPr>
            <a:spLocks/>
          </p:cNvSpPr>
          <p:nvPr/>
        </p:nvSpPr>
        <p:spPr bwMode="auto">
          <a:xfrm>
            <a:off x="8480425" y="64770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F8DC7C0E-CEAC-4DE4-83CA-46F51783ED73}"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21</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5605" name="Rectangle 4"/>
          <p:cNvSpPr>
            <a:spLocks/>
          </p:cNvSpPr>
          <p:nvPr/>
        </p:nvSpPr>
        <p:spPr bwMode="auto">
          <a:xfrm>
            <a:off x="60324" y="6090997"/>
            <a:ext cx="8609013" cy="772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dirty="0">
                <a:latin typeface="Times New Roman" panose="02020603050405020304" pitchFamily="18" charset="0"/>
                <a:cs typeface="Times New Roman" panose="02020603050405020304" pitchFamily="18" charset="0"/>
              </a:rPr>
              <a:t>[1] Shawn Valle. Android Forensics and </a:t>
            </a:r>
            <a:r>
              <a:rPr lang="en-US" altLang="en-US" sz="2000" dirty="0" err="1">
                <a:latin typeface="Times New Roman" panose="02020603050405020304" pitchFamily="18" charset="0"/>
                <a:cs typeface="Times New Roman" panose="02020603050405020304" pitchFamily="18" charset="0"/>
              </a:rPr>
              <a:t>and</a:t>
            </a:r>
            <a:r>
              <a:rPr lang="en-US" altLang="en-US" sz="2000" dirty="0">
                <a:latin typeface="Times New Roman" panose="02020603050405020304" pitchFamily="18" charset="0"/>
                <a:cs typeface="Times New Roman" panose="02020603050405020304" pitchFamily="18" charset="0"/>
              </a:rPr>
              <a:t> Security Testing, 2012.</a:t>
            </a:r>
          </a:p>
          <a:p>
            <a:pPr eaLnBrk="1">
              <a:spcBef>
                <a:spcPts val="500"/>
              </a:spcBef>
              <a:buClrTx/>
              <a:buSzTx/>
              <a:buFontTx/>
              <a:buNone/>
            </a:pPr>
            <a:r>
              <a:rPr lang="en-US" altLang="en-US" sz="2000" dirty="0">
                <a:latin typeface="Times New Roman" panose="02020603050405020304" pitchFamily="18" charset="0"/>
                <a:cs typeface="Times New Roman" panose="02020603050405020304" pitchFamily="18" charset="0"/>
              </a:rPr>
              <a:t>[2] </a:t>
            </a:r>
            <a:r>
              <a:rPr lang="en-US" altLang="en-US" sz="2000" dirty="0" err="1">
                <a:latin typeface="Times New Roman" panose="02020603050405020304" pitchFamily="18" charset="0"/>
                <a:cs typeface="Times New Roman" panose="02020603050405020304" pitchFamily="18" charset="0"/>
              </a:rPr>
              <a:t>ClockworkMod</a:t>
            </a:r>
            <a:r>
              <a:rPr lang="en-US" altLang="en-US" sz="2000" dirty="0">
                <a:latin typeface="Times New Roman" panose="02020603050405020304" pitchFamily="18" charset="0"/>
                <a:cs typeface="Times New Roman" panose="02020603050405020304" pitchFamily="18" charset="0"/>
              </a:rPr>
              <a:t>. https://en.wikipedia.org/wiki/ClockworkMod</a:t>
            </a:r>
          </a:p>
        </p:txBody>
      </p:sp>
      <p:pic>
        <p:nvPicPr>
          <p:cNvPr id="25607"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997200"/>
            <a:ext cx="2057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84800" y="3810000"/>
            <a:ext cx="223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02239" y="5638800"/>
            <a:ext cx="24511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1" name="Picture 2" descr="Image Credit: iFix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544" y="3810001"/>
            <a:ext cx="2159631"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Rectangle 1"/>
          <p:cNvSpPr>
            <a:spLocks noGrp="1" noChangeArrowheads="1"/>
          </p:cNvSpPr>
          <p:nvPr>
            <p:ph type="title"/>
          </p:nvPr>
        </p:nvSpPr>
        <p:spPr>
          <a:xfrm>
            <a:off x="304800" y="390525"/>
            <a:ext cx="7772400" cy="685800"/>
          </a:xfrm>
        </p:spPr>
        <p:txBody>
          <a:bodyPr/>
          <a:lstStyle/>
          <a:p>
            <a:pPr eaLnBrk="1"/>
            <a:r>
              <a:rPr lang="en-US" altLang="en-US" u="none">
                <a:latin typeface="Times New Roman" panose="02020603050405020304" pitchFamily="18" charset="0"/>
                <a:cs typeface="Times New Roman" panose="02020603050405020304" pitchFamily="18" charset="0"/>
              </a:rPr>
              <a:t>Access Methods (Cont’d)</a:t>
            </a:r>
          </a:p>
        </p:txBody>
      </p:sp>
      <p:sp>
        <p:nvSpPr>
          <p:cNvPr id="26627" name="Rectangle 2"/>
          <p:cNvSpPr>
            <a:spLocks noGrp="1" noChangeArrowheads="1"/>
          </p:cNvSpPr>
          <p:nvPr>
            <p:ph type="body" idx="1"/>
          </p:nvPr>
        </p:nvSpPr>
        <p:spPr>
          <a:xfrm>
            <a:off x="149225" y="1743075"/>
            <a:ext cx="8520113" cy="2676525"/>
          </a:xfrm>
        </p:spPr>
        <p:txBody>
          <a:bodyPr/>
          <a:lstStyle/>
          <a:p>
            <a:pPr marL="352425" indent="-352425" eaLnBrk="1">
              <a:spcBef>
                <a:spcPts val="800"/>
              </a:spcBef>
            </a:pPr>
            <a:r>
              <a:rPr lang="en-US" altLang="en-US" sz="36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Circumventing Passcodes (cont’d)</a:t>
            </a:r>
          </a:p>
          <a:p>
            <a:pPr marL="742950" lvl="1" indent="-285750" algn="just" eaLnBrk="1">
              <a:spcBef>
                <a:spcPts val="500"/>
              </a:spcBef>
              <a:buClr>
                <a:srgbClr val="0F6FC6"/>
              </a:buClr>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NAND mirroring</a:t>
            </a:r>
          </a:p>
          <a:p>
            <a:pPr lvl="2">
              <a:spcAft>
                <a:spcPts val="1200"/>
              </a:spcAft>
            </a:pPr>
            <a:r>
              <a:rPr lang="en-US" altLang="en-US" sz="2400" dirty="0">
                <a:latin typeface="Times New Roman" panose="02020603050405020304" pitchFamily="18" charset="0"/>
                <a:cs typeface="Times New Roman" panose="02020603050405020304" pitchFamily="18" charset="0"/>
              </a:rPr>
              <a:t>The technique involves removing NAND storage from a device or phone, copying it using a chip reader, and then reattaching the original chip to the phone. </a:t>
            </a:r>
          </a:p>
        </p:txBody>
      </p:sp>
      <p:sp>
        <p:nvSpPr>
          <p:cNvPr id="26628"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DF93709E-FEB4-42E7-87C5-AE5BD01F9437}"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22</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6629" name="Picture 5"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1688" y="117475"/>
            <a:ext cx="319087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6630" name="Rectangle 4"/>
          <p:cNvSpPr>
            <a:spLocks/>
          </p:cNvSpPr>
          <p:nvPr/>
        </p:nvSpPr>
        <p:spPr bwMode="auto">
          <a:xfrm>
            <a:off x="104775" y="5470525"/>
            <a:ext cx="8609013"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a:latin typeface="Times New Roman" panose="02020603050405020304" pitchFamily="18" charset="0"/>
                <a:cs typeface="Times New Roman" panose="02020603050405020304" pitchFamily="18" charset="0"/>
              </a:rPr>
              <a:t>[1] 'NAND mirroring' could let FBI break into iPhone without Apple's help, researchers say.</a:t>
            </a:r>
          </a:p>
          <a:p>
            <a:pPr eaLnBrk="1">
              <a:spcBef>
                <a:spcPts val="500"/>
              </a:spcBef>
              <a:buClrTx/>
              <a:buSzTx/>
              <a:buFontTx/>
              <a:buNone/>
            </a:pPr>
            <a:r>
              <a:rPr lang="en-US" altLang="en-US" sz="2000">
                <a:latin typeface="Times New Roman" panose="02020603050405020304" pitchFamily="18" charset="0"/>
                <a:cs typeface="Times New Roman" panose="02020603050405020304" pitchFamily="18" charset="0"/>
              </a:rPr>
              <a:t>http://appleinsider.com/articles/16/03/23/nand-mirroring-could-let-fbi-break-into-iphone-without-apples-help-researchers-say</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a:xfrm>
            <a:off x="304800" y="455613"/>
            <a:ext cx="5576888" cy="687387"/>
          </a:xfrm>
        </p:spPr>
        <p:txBody>
          <a:bodyPr/>
          <a:lstStyle/>
          <a:p>
            <a:pPr eaLnBrk="1"/>
            <a:r>
              <a:rPr lang="en-US" altLang="en-US" u="none">
                <a:latin typeface="Times New Roman" panose="02020603050405020304" pitchFamily="18" charset="0"/>
                <a:cs typeface="Times New Roman" panose="02020603050405020304" pitchFamily="18" charset="0"/>
              </a:rPr>
              <a:t>Access Methods (Cont’d)</a:t>
            </a:r>
          </a:p>
        </p:txBody>
      </p:sp>
      <p:sp>
        <p:nvSpPr>
          <p:cNvPr id="22531" name="Rectangle 2"/>
          <p:cNvSpPr>
            <a:spLocks noGrp="1" noChangeArrowheads="1"/>
          </p:cNvSpPr>
          <p:nvPr>
            <p:ph type="body" idx="1"/>
          </p:nvPr>
        </p:nvSpPr>
        <p:spPr>
          <a:xfrm>
            <a:off x="215900" y="1820863"/>
            <a:ext cx="8520113" cy="3775075"/>
          </a:xfrm>
        </p:spPr>
        <p:txBody>
          <a:bodyPr/>
          <a:lstStyle/>
          <a:p>
            <a:pPr marL="352425" indent="-352425" eaLnBrk="1">
              <a:spcBef>
                <a:spcPts val="800"/>
              </a:spcBef>
              <a:defRPr/>
            </a:pPr>
            <a:r>
              <a:rPr lang="en-US" altLang="en-US" sz="3600" b="1" dirty="0">
                <a:solidFill>
                  <a:schemeClr val="tx1"/>
                </a:solidFill>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Circumventing Passcodes (cont’d)</a:t>
            </a:r>
          </a:p>
          <a:p>
            <a:pPr marL="742950" lvl="1" indent="-285750" algn="just" eaLnBrk="1">
              <a:spcBef>
                <a:spcPts val="500"/>
              </a:spcBef>
              <a:buClr>
                <a:srgbClr val="0F6FC6"/>
              </a:buClr>
              <a:defRPr/>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ADB and USB Debugging</a:t>
            </a:r>
          </a:p>
          <a:p>
            <a:pPr lvl="2" algn="just">
              <a:spcAft>
                <a:spcPts val="1200"/>
              </a:spcAft>
              <a:defRPr/>
            </a:pPr>
            <a:r>
              <a:rPr lang="en-US" sz="2400" dirty="0">
                <a:latin typeface="Times New Roman" panose="02020603050405020304" pitchFamily="18" charset="0"/>
                <a:cs typeface="Times New Roman" panose="02020603050405020304" pitchFamily="18" charset="0"/>
              </a:rPr>
              <a:t>Enable USB debugging of a device and use Android Debug Bridge (</a:t>
            </a:r>
            <a:r>
              <a:rPr lang="en-US" sz="2400" dirty="0" err="1">
                <a:latin typeface="Times New Roman" panose="02020603050405020304" pitchFamily="18" charset="0"/>
                <a:cs typeface="Times New Roman" panose="02020603050405020304" pitchFamily="18" charset="0"/>
              </a:rPr>
              <a:t>adb</a:t>
            </a:r>
            <a:r>
              <a:rPr lang="en-US" sz="2400" dirty="0">
                <a:latin typeface="Times New Roman" panose="02020603050405020304" pitchFamily="18" charset="0"/>
                <a:cs typeface="Times New Roman" panose="02020603050405020304" pitchFamily="18" charset="0"/>
              </a:rPr>
              <a:t>) with the device connected over USB. </a:t>
            </a:r>
          </a:p>
          <a:p>
            <a:pPr lvl="2" algn="just">
              <a:spcAft>
                <a:spcPts val="1200"/>
              </a:spcAft>
              <a:defRPr/>
            </a:pPr>
            <a:r>
              <a:rPr lang="en-US" sz="2400" dirty="0">
                <a:latin typeface="Times New Roman" panose="02020603050405020304" pitchFamily="18" charset="0"/>
                <a:cs typeface="Times New Roman" panose="02020603050405020304" pitchFamily="18" charset="0"/>
              </a:rPr>
              <a:t>ADB is a versatile command line tool that lets you communicate with an emulator instance or connected Android-powered device</a:t>
            </a:r>
          </a:p>
        </p:txBody>
      </p:sp>
      <p:sp>
        <p:nvSpPr>
          <p:cNvPr id="27652"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1DF3DEDB-0843-476B-B603-3D6CEC137FFE}"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23</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7653" name="Picture 5" descr="pasted-imag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1688" y="117475"/>
            <a:ext cx="319087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a:xfrm>
            <a:off x="381000" y="482600"/>
            <a:ext cx="5500688" cy="685800"/>
          </a:xfrm>
        </p:spPr>
        <p:txBody>
          <a:bodyPr/>
          <a:lstStyle/>
          <a:p>
            <a:pPr eaLnBrk="1"/>
            <a:r>
              <a:rPr lang="en-US" altLang="en-US" u="none">
                <a:latin typeface="Times New Roman" panose="02020603050405020304" pitchFamily="18" charset="0"/>
                <a:cs typeface="Times New Roman" panose="02020603050405020304" pitchFamily="18" charset="0"/>
              </a:rPr>
              <a:t>Access Methods (Cont’d)</a:t>
            </a:r>
          </a:p>
        </p:txBody>
      </p:sp>
      <p:sp>
        <p:nvSpPr>
          <p:cNvPr id="29699"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E8592C8D-D217-4D2E-A9C2-60AA4E9B1A7E}"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24</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9700" name="Picture 5" descr="pasted-imag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1688" y="117475"/>
            <a:ext cx="319087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9701" name="Picture 6" descr="pasted-image.tif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225" y="5257800"/>
            <a:ext cx="236220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8" name="Rectangle 2"/>
          <p:cNvSpPr txBox="1">
            <a:spLocks noChangeArrowheads="1"/>
          </p:cNvSpPr>
          <p:nvPr/>
        </p:nvSpPr>
        <p:spPr bwMode="auto">
          <a:xfrm>
            <a:off x="193675" y="1481138"/>
            <a:ext cx="8520113"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lstStyle>
            <a:lvl1pPr marL="342900" indent="-342900" algn="l" rtl="0" eaLnBrk="0" fontAlgn="base" hangingPunct="0">
              <a:spcBef>
                <a:spcPts val="1200"/>
              </a:spcBef>
              <a:spcAft>
                <a:spcPct val="0"/>
              </a:spcAft>
              <a:buClr>
                <a:schemeClr val="accent2"/>
              </a:buClr>
              <a:buSzPct val="85000"/>
              <a:buFont typeface="Zapf Dingbats" charset="0"/>
              <a:buChar char="❒"/>
              <a:defRPr sz="2800">
                <a:solidFill>
                  <a:srgbClr val="000000"/>
                </a:solidFill>
                <a:latin typeface="+mn-lt"/>
                <a:ea typeface="+mn-ea"/>
                <a:cs typeface="+mn-cs"/>
                <a:sym typeface="Comic Sans MS" panose="030F0702030302020204" pitchFamily="66" charset="0"/>
              </a:defRPr>
            </a:lvl1pPr>
            <a:lvl2pPr marL="790575" indent="-333375" algn="l" rtl="0" eaLnBrk="0" fontAlgn="base" hangingPunct="0">
              <a:spcBef>
                <a:spcPts val="1200"/>
              </a:spcBef>
              <a:spcAft>
                <a:spcPct val="0"/>
              </a:spcAft>
              <a:buClr>
                <a:schemeClr val="accent2"/>
              </a:buClr>
              <a:buSzPct val="75000"/>
              <a:buFont typeface="Zapf Dingbats" charset="0"/>
              <a:buChar char="❖"/>
              <a:defRPr sz="2800">
                <a:solidFill>
                  <a:srgbClr val="000000"/>
                </a:solidFill>
                <a:latin typeface="+mn-lt"/>
                <a:ea typeface="+mn-ea"/>
                <a:cs typeface="+mn-cs"/>
                <a:sym typeface="Comic Sans MS" panose="030F0702030302020204" pitchFamily="66" charset="0"/>
              </a:defRPr>
            </a:lvl2pPr>
            <a:lvl3pPr marL="1233488" indent="-319088" algn="l" rtl="0" eaLnBrk="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anose="030F0702030302020204" pitchFamily="66" charset="0"/>
              </a:defRPr>
            </a:lvl3pPr>
            <a:lvl4pPr marL="1690688" indent="-319088" algn="l" rtl="0" eaLnBrk="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anose="030F0702030302020204" pitchFamily="66" charset="0"/>
              </a:defRPr>
            </a:lvl4pPr>
            <a:lvl5pPr marL="2147888" indent="-319088" algn="l" rtl="0" eaLnBrk="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anose="030F0702030302020204" pitchFamily="66" charset="0"/>
              </a:defRPr>
            </a:lvl5pPr>
            <a:lvl6pPr marL="26050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6pPr>
            <a:lvl7pPr marL="30622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7pPr>
            <a:lvl8pPr marL="35194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8pPr>
            <a:lvl9pPr marL="39766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9pPr>
          </a:lstStyle>
          <a:p>
            <a:pPr marL="352425" indent="-352425" eaLnBrk="1">
              <a:spcBef>
                <a:spcPts val="800"/>
              </a:spcBef>
              <a:defRPr/>
            </a:pPr>
            <a:r>
              <a:rPr lang="en-US" altLang="en-US" sz="3600" b="1" kern="0" dirty="0">
                <a:solidFill>
                  <a:schemeClr val="tx1"/>
                </a:solidFill>
                <a:effectLst>
                  <a:outerShdw blurRad="38100" dist="38100" dir="2700000" algn="tl">
                    <a:srgbClr val="000000">
                      <a:alpha val="43137"/>
                    </a:srgbClr>
                  </a:outerShdw>
                </a:effectLst>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ROOT</a:t>
            </a:r>
          </a:p>
          <a:p>
            <a:pPr marL="742950" lvl="1" indent="-285750" algn="just" eaLnBrk="1">
              <a:spcBef>
                <a:spcPts val="500"/>
              </a:spcBef>
              <a:buClr>
                <a:srgbClr val="0F6FC6"/>
              </a:buClr>
              <a:defRPr/>
            </a:pPr>
            <a:r>
              <a:rPr lang="en-US" altLang="en-US" sz="2400" kern="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Rooting is the process of allowing users of smartphones, tablets and other devices running Android to attain privileged control (known as </a:t>
            </a:r>
            <a:r>
              <a:rPr lang="en-US" altLang="en-US" sz="2400" b="1" kern="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root</a:t>
            </a:r>
            <a:r>
              <a:rPr lang="en-US" altLang="en-US" sz="2400" kern="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access) over various Android subsystems. </a:t>
            </a:r>
          </a:p>
          <a:p>
            <a:pPr marL="742950" lvl="1" indent="-285750" algn="just" eaLnBrk="1">
              <a:spcBef>
                <a:spcPts val="500"/>
              </a:spcBef>
              <a:buClr>
                <a:srgbClr val="0F6FC6"/>
              </a:buClr>
              <a:defRPr/>
            </a:pPr>
            <a:r>
              <a:rPr lang="en-US" altLang="en-US" sz="2400" kern="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As Android uses the Linux kernel, rooting an Android device gives similar access to administrative (</a:t>
            </a:r>
            <a:r>
              <a:rPr lang="en-US" altLang="en-US" sz="2400" kern="0" dirty="0" err="1">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superuser</a:t>
            </a:r>
            <a:r>
              <a:rPr lang="en-US" altLang="en-US" sz="2400" kern="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permissions as on Linux or any other Unix-like operating system such as FreeBSD or OS X.</a:t>
            </a:r>
            <a:endParaRPr lang="en-US" sz="2400" kern="0" dirty="0">
              <a:latin typeface="Times New Roman" panose="02020603050405020304" pitchFamily="18" charset="0"/>
              <a:cs typeface="Times New Roman" panose="02020603050405020304" pitchFamily="18" charset="0"/>
            </a:endParaRPr>
          </a:p>
        </p:txBody>
      </p:sp>
      <p:sp>
        <p:nvSpPr>
          <p:cNvPr id="29703" name="Rectangle 4"/>
          <p:cNvSpPr>
            <a:spLocks/>
          </p:cNvSpPr>
          <p:nvPr/>
        </p:nvSpPr>
        <p:spPr bwMode="auto">
          <a:xfrm>
            <a:off x="85725" y="6286500"/>
            <a:ext cx="8609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a:latin typeface="Times New Roman" panose="02020603050405020304" pitchFamily="18" charset="0"/>
                <a:cs typeface="Times New Roman" panose="02020603050405020304" pitchFamily="18" charset="0"/>
              </a:rPr>
              <a:t>[1] Rooting (Android OS). https://en.wikipedia.org/wiki/Rooting_(Android_OS)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42291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122488"/>
            <a:ext cx="4121150"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DA1AA77D-81F7-4BE3-9CB2-9037A9E8CE0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090" y="183491"/>
            <a:ext cx="1052110" cy="63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a:extLst>
              <a:ext uri="{FF2B5EF4-FFF2-40B4-BE49-F238E27FC236}">
                <a16:creationId xmlns:a16="http://schemas.microsoft.com/office/drawing/2014/main" id="{BFA41CD5-0915-46DF-BB24-1A1B1950568C}"/>
              </a:ext>
            </a:extLst>
          </p:cNvPr>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25</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a:xfrm>
            <a:off x="533400" y="381000"/>
            <a:ext cx="7772400" cy="914400"/>
          </a:xfrm>
        </p:spPr>
        <p:txBody>
          <a:bodyPr/>
          <a:lstStyle/>
          <a:p>
            <a:pPr algn="ctr" eaLnBrk="1"/>
            <a:r>
              <a:rPr lang="en-US" altLang="en-US" u="none">
                <a:latin typeface="Times New Roman" panose="02020603050405020304" pitchFamily="18" charset="0"/>
                <a:cs typeface="Times New Roman" panose="02020603050405020304" pitchFamily="18" charset="0"/>
              </a:rPr>
              <a:t>ROOT in Android Devices</a:t>
            </a:r>
          </a:p>
        </p:txBody>
      </p:sp>
      <p:sp>
        <p:nvSpPr>
          <p:cNvPr id="31747" name="Rectangle 2"/>
          <p:cNvSpPr>
            <a:spLocks noGrp="1" noChangeArrowheads="1"/>
          </p:cNvSpPr>
          <p:nvPr>
            <p:ph type="body" idx="1"/>
          </p:nvPr>
        </p:nvSpPr>
        <p:spPr>
          <a:xfrm>
            <a:off x="395288" y="1609725"/>
            <a:ext cx="7772400" cy="4648200"/>
          </a:xfrm>
        </p:spPr>
        <p:txBody>
          <a:bodyPr/>
          <a:lstStyle/>
          <a:p>
            <a:pPr marL="303213" indent="-303213" defTabSz="885825" eaLnBrk="1">
              <a:lnSpc>
                <a:spcPct val="80000"/>
              </a:lnSpc>
              <a:spcBef>
                <a:spcPts val="500"/>
              </a:spcBef>
            </a:pP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Needed for many forensic techniques, including physical acquisition</a:t>
            </a:r>
            <a:endParaRPr lang="en-US" altLang="en-US" sz="21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303213" indent="-303213" defTabSz="885825" eaLnBrk="1">
              <a:lnSpc>
                <a:spcPct val="80000"/>
              </a:lnSpc>
              <a:spcBef>
                <a:spcPts val="500"/>
              </a:spcBef>
            </a:pPr>
            <a:endParaRPr lang="en-US" altLang="en-US" sz="27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303213" indent="-303213" defTabSz="885825" eaLnBrk="1">
              <a:lnSpc>
                <a:spcPct val="80000"/>
              </a:lnSpc>
              <a:spcBef>
                <a:spcPts val="500"/>
              </a:spcBef>
            </a:pP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Not enabled on any device by default</a:t>
            </a:r>
            <a:endParaRPr lang="en-US" altLang="en-US" sz="21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303213" indent="-303213" defTabSz="885825" eaLnBrk="1">
              <a:lnSpc>
                <a:spcPct val="80000"/>
              </a:lnSpc>
              <a:spcBef>
                <a:spcPts val="500"/>
              </a:spcBef>
            </a:pPr>
            <a:endParaRPr lang="en-US" altLang="en-US" sz="27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303213" indent="-303213" defTabSz="885825" eaLnBrk="1">
              <a:lnSpc>
                <a:spcPct val="80000"/>
              </a:lnSpc>
              <a:spcBef>
                <a:spcPts val="500"/>
              </a:spcBef>
            </a:pP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Gaining ROOT isn’t always the best choice in forensics</a:t>
            </a:r>
            <a:endParaRPr lang="en-US" altLang="en-US" sz="21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303213" indent="-303213" defTabSz="885825" eaLnBrk="1">
              <a:lnSpc>
                <a:spcPct val="80000"/>
              </a:lnSpc>
              <a:spcBef>
                <a:spcPts val="500"/>
              </a:spcBef>
            </a:pPr>
            <a:endParaRPr lang="en-US" altLang="en-US" sz="27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682625" lvl="1" indent="-239713" algn="just" defTabSz="885825" eaLnBrk="1">
              <a:lnSpc>
                <a:spcPct val="80000"/>
              </a:lnSpc>
              <a:spcBef>
                <a:spcPts val="400"/>
              </a:spcBef>
              <a:buClr>
                <a:srgbClr val="0F6FC6"/>
              </a:buClr>
            </a:pPr>
            <a:r>
              <a:rPr lang="en-US" altLang="en-US" sz="19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It will change data on the device, possibly altering evidence</a:t>
            </a:r>
          </a:p>
          <a:p>
            <a:pPr marL="682625" lvl="1" indent="-239713" algn="just" defTabSz="885825" eaLnBrk="1">
              <a:lnSpc>
                <a:spcPct val="80000"/>
              </a:lnSpc>
              <a:spcBef>
                <a:spcPts val="400"/>
              </a:spcBef>
              <a:buClr>
                <a:srgbClr val="0F6FC6"/>
              </a:buClr>
            </a:pPr>
            <a:endParaRPr lang="en-US" altLang="en-US" sz="19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682625" lvl="1" indent="-239713" algn="just" defTabSz="885825" eaLnBrk="1">
              <a:lnSpc>
                <a:spcPct val="80000"/>
              </a:lnSpc>
              <a:spcBef>
                <a:spcPts val="400"/>
              </a:spcBef>
              <a:buClr>
                <a:srgbClr val="0F6FC6"/>
              </a:buClr>
            </a:pPr>
            <a:r>
              <a:rPr lang="en-US" altLang="en-US" sz="19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It will be time consuming to gain root, as it’s implemented differently across most devices</a:t>
            </a:r>
          </a:p>
          <a:p>
            <a:pPr marL="682625" lvl="1" indent="-239713" algn="just" defTabSz="885825" eaLnBrk="1">
              <a:lnSpc>
                <a:spcPct val="80000"/>
              </a:lnSpc>
              <a:spcBef>
                <a:spcPts val="400"/>
              </a:spcBef>
              <a:buClr>
                <a:srgbClr val="0F6FC6"/>
              </a:buClr>
            </a:pPr>
            <a:endParaRPr lang="en-US" altLang="en-US" sz="19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682625" lvl="1" indent="-239713" algn="just" defTabSz="885825" eaLnBrk="1">
              <a:lnSpc>
                <a:spcPct val="80000"/>
              </a:lnSpc>
              <a:spcBef>
                <a:spcPts val="400"/>
              </a:spcBef>
              <a:buClr>
                <a:srgbClr val="0F6FC6"/>
              </a:buClr>
            </a:pPr>
            <a:r>
              <a:rPr lang="en-US" altLang="en-US" sz="19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Root makes the device vulnerable to many exploits</a:t>
            </a:r>
          </a:p>
        </p:txBody>
      </p:sp>
      <p:sp>
        <p:nvSpPr>
          <p:cNvPr id="31748"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65BE7A9A-7B4E-490C-8445-951947F5B91A}"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26</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1749" name="Picture 4" descr="pasted-imag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981200"/>
            <a:ext cx="1889125"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pPr algn="ctr" eaLnBrk="1"/>
            <a:r>
              <a:rPr lang="en-US" altLang="en-US" u="none" dirty="0">
                <a:latin typeface="Times New Roman" panose="02020603050405020304" pitchFamily="18" charset="0"/>
                <a:cs typeface="Times New Roman" panose="02020603050405020304" pitchFamily="18" charset="0"/>
              </a:rPr>
              <a:t>Three Common Types of ROOT</a:t>
            </a:r>
          </a:p>
        </p:txBody>
      </p:sp>
      <p:sp>
        <p:nvSpPr>
          <p:cNvPr id="32771" name="Rectangle 2"/>
          <p:cNvSpPr>
            <a:spLocks noGrp="1" noChangeArrowheads="1"/>
          </p:cNvSpPr>
          <p:nvPr>
            <p:ph type="body" idx="1"/>
          </p:nvPr>
        </p:nvSpPr>
        <p:spPr>
          <a:xfrm>
            <a:off x="533400" y="1600200"/>
            <a:ext cx="7772400" cy="4114800"/>
          </a:xfrm>
        </p:spPr>
        <p:txBody>
          <a:bodyPr/>
          <a:lstStyle/>
          <a:p>
            <a:pPr marL="260350" indent="-260350" defTabSz="868363" eaLnBrk="1">
              <a:spcBef>
                <a:spcPts val="700"/>
              </a:spcBef>
            </a:pPr>
            <a:r>
              <a:rPr lang="en-US" altLang="en-US" sz="30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Temp ROOT </a:t>
            </a:r>
            <a:r>
              <a:rPr lang="en-US" altLang="en-US" sz="30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ROOT the device only until it is rebooted, which then disables root</a:t>
            </a:r>
            <a:br>
              <a:rPr lang="en-US" altLang="en-US" sz="30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br>
            <a:endParaRPr lang="en-US" altLang="en-US" sz="17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868363" eaLnBrk="1">
              <a:spcBef>
                <a:spcPts val="700"/>
              </a:spcBef>
            </a:pPr>
            <a:r>
              <a:rPr lang="en-US" altLang="en-US" sz="30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Perm ROOT </a:t>
            </a:r>
            <a:r>
              <a:rPr lang="en-US" altLang="en-US" sz="30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ROOT persists after reboots. Commonly enabled with custom ROMs</a:t>
            </a:r>
            <a:br>
              <a:rPr lang="en-US" altLang="en-US" sz="30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br>
            <a:endParaRPr lang="en-US" altLang="en-US" sz="17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algn="just" defTabSz="868363" eaLnBrk="1">
              <a:spcBef>
                <a:spcPts val="700"/>
              </a:spcBef>
            </a:pPr>
            <a:r>
              <a:rPr lang="en-US" altLang="en-US" sz="30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Recovery Mode ROOT </a:t>
            </a:r>
            <a:r>
              <a:rPr lang="en-US" altLang="en-US" sz="30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flashing (installing) a custom recovery partition, allowing root to run only in recovery mode</a:t>
            </a:r>
            <a:endParaRPr lang="en-US" altLang="en-US" sz="30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p:txBody>
      </p:sp>
      <p:sp>
        <p:nvSpPr>
          <p:cNvPr id="32772"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814421FA-2410-4BB5-AE4C-ED105C719CAD}"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27</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 name="Rectangle 4">
            <a:extLst>
              <a:ext uri="{FF2B5EF4-FFF2-40B4-BE49-F238E27FC236}">
                <a16:creationId xmlns:a16="http://schemas.microsoft.com/office/drawing/2014/main" id="{D9BBF1CD-9431-45DD-A9BE-9E78F98EC1F8}"/>
              </a:ext>
            </a:extLst>
          </p:cNvPr>
          <p:cNvSpPr>
            <a:spLocks/>
          </p:cNvSpPr>
          <p:nvPr/>
        </p:nvSpPr>
        <p:spPr bwMode="auto">
          <a:xfrm>
            <a:off x="115093" y="5943600"/>
            <a:ext cx="86090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dirty="0">
                <a:latin typeface="Times New Roman" panose="02020603050405020304" pitchFamily="18" charset="0"/>
                <a:cs typeface="Times New Roman" panose="02020603050405020304" pitchFamily="18" charset="0"/>
              </a:rPr>
              <a:t>[1] Nathan Scrivens, Xiaodong Lin, "Android digital forensics: data, extraction and analysis," ACM TUR-C 2017</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p:txBody>
          <a:bodyPr/>
          <a:lstStyle/>
          <a:p>
            <a:pPr algn="ctr" defTabSz="676275" eaLnBrk="1"/>
            <a:r>
              <a:rPr lang="en-US" altLang="en-US" sz="3300" u="none" dirty="0">
                <a:latin typeface="Times New Roman" panose="02020603050405020304" pitchFamily="18" charset="0"/>
                <a:cs typeface="Times New Roman" panose="02020603050405020304" pitchFamily="18" charset="0"/>
              </a:rPr>
              <a:t>Main Tools for Android Forensics</a:t>
            </a:r>
          </a:p>
        </p:txBody>
      </p:sp>
      <p:sp>
        <p:nvSpPr>
          <p:cNvPr id="33795" name="Rectangle 2"/>
          <p:cNvSpPr>
            <a:spLocks noGrp="1" noChangeArrowheads="1"/>
          </p:cNvSpPr>
          <p:nvPr>
            <p:ph type="body" idx="1"/>
          </p:nvPr>
        </p:nvSpPr>
        <p:spPr>
          <a:xfrm>
            <a:off x="450850" y="1600200"/>
            <a:ext cx="8240713" cy="3276600"/>
          </a:xfrm>
        </p:spPr>
        <p:txBody>
          <a:bodyPr/>
          <a:lstStyle/>
          <a:p>
            <a:pPr marL="273050" indent="-273050"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Android SDK (Software Development Kit)</a:t>
            </a:r>
          </a:p>
          <a:p>
            <a:pPr marL="273050" indent="-273050" eaLnBrk="1">
              <a:spcBef>
                <a:spcPts val="600"/>
              </a:spcBef>
            </a:pPr>
            <a:endPar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73050" indent="-273050"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AVD (Android Virtual Device)</a:t>
            </a:r>
          </a:p>
          <a:p>
            <a:pPr marL="273050" indent="-273050" eaLnBrk="1">
              <a:spcBef>
                <a:spcPts val="600"/>
              </a:spcBef>
            </a:pPr>
            <a:endPar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73050" indent="-273050"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ADB (Android Debug Bridge)</a:t>
            </a:r>
          </a:p>
        </p:txBody>
      </p:sp>
      <p:sp>
        <p:nvSpPr>
          <p:cNvPr id="33796"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349B049A-3A7F-4367-9CE2-AB002E15DAFF}"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28</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p:txBody>
          <a:bodyPr/>
          <a:lstStyle/>
          <a:p>
            <a:pPr algn="ctr" eaLnBrk="1"/>
            <a:r>
              <a:rPr lang="en-US" altLang="en-US" u="none">
                <a:latin typeface="Times New Roman" panose="02020603050405020304" pitchFamily="18" charset="0"/>
                <a:cs typeface="Times New Roman" panose="02020603050405020304" pitchFamily="18" charset="0"/>
              </a:rPr>
              <a:t>USB Debugging</a:t>
            </a:r>
          </a:p>
        </p:txBody>
      </p:sp>
      <p:sp>
        <p:nvSpPr>
          <p:cNvPr id="34819" name="Rectangle 2"/>
          <p:cNvSpPr>
            <a:spLocks noGrp="1" noChangeArrowheads="1"/>
          </p:cNvSpPr>
          <p:nvPr>
            <p:ph type="body" sz="half" idx="1"/>
          </p:nvPr>
        </p:nvSpPr>
        <p:spPr>
          <a:xfrm>
            <a:off x="93663" y="1600200"/>
            <a:ext cx="5037137" cy="4648200"/>
          </a:xfrm>
        </p:spPr>
        <p:txBody>
          <a:bodyPr/>
          <a:lstStyle/>
          <a:p>
            <a:pPr marL="292100" indent="-292100" defTabSz="839788" eaLnBrk="1">
              <a:lnSpc>
                <a:spcPct val="90000"/>
              </a:lnSpc>
              <a:spcBef>
                <a:spcPts val="500"/>
              </a:spcBef>
            </a:pPr>
            <a:r>
              <a:rPr lang="en-US" altLang="en-US" sz="23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Enable USB debugging on device</a:t>
            </a:r>
          </a:p>
          <a:p>
            <a:pPr marL="682625" lvl="1" indent="-263525" algn="just" defTabSz="839788" eaLnBrk="1">
              <a:lnSpc>
                <a:spcPct val="90000"/>
              </a:lnSpc>
              <a:spcBef>
                <a:spcPts val="500"/>
              </a:spcBef>
              <a:buClr>
                <a:srgbClr val="0F6FC6"/>
              </a:buClr>
            </a:pP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Applications&gt; Development &gt; USB Debugging</a:t>
            </a:r>
          </a:p>
          <a:p>
            <a:pPr marL="682625" lvl="1" indent="-263525" algn="just" defTabSz="839788" eaLnBrk="1">
              <a:lnSpc>
                <a:spcPct val="90000"/>
              </a:lnSpc>
              <a:spcBef>
                <a:spcPts val="500"/>
              </a:spcBef>
              <a:buClr>
                <a:srgbClr val="0F6FC6"/>
              </a:buClr>
            </a:pP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This will run </a:t>
            </a:r>
            <a:r>
              <a:rPr lang="en-US" altLang="en-US" sz="2200" dirty="0" err="1">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adb</a:t>
            </a: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daemon (</a:t>
            </a:r>
            <a:r>
              <a:rPr lang="en-US" altLang="en-US" sz="2200" dirty="0" err="1">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adbd</a:t>
            </a: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on device.</a:t>
            </a:r>
          </a:p>
          <a:p>
            <a:pPr marL="682625" lvl="1" indent="-263525" algn="just" defTabSz="839788" eaLnBrk="1">
              <a:lnSpc>
                <a:spcPct val="90000"/>
              </a:lnSpc>
              <a:spcBef>
                <a:spcPts val="500"/>
              </a:spcBef>
              <a:buClr>
                <a:srgbClr val="0F6FC6"/>
              </a:buClr>
            </a:pPr>
            <a:r>
              <a:rPr lang="en-US" altLang="en-US" sz="2200" dirty="0" err="1">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adbd</a:t>
            </a: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runs as a user account, not an admin account. No root access. Unless your device is rooted, then </a:t>
            </a:r>
            <a:r>
              <a:rPr lang="en-US" altLang="en-US" sz="2200" dirty="0" err="1">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adbd</a:t>
            </a: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will run as root.</a:t>
            </a:r>
          </a:p>
          <a:p>
            <a:pPr marL="682625" lvl="1" indent="-263525" algn="just" defTabSz="839788" eaLnBrk="1">
              <a:lnSpc>
                <a:spcPct val="90000"/>
              </a:lnSpc>
              <a:spcBef>
                <a:spcPts val="500"/>
              </a:spcBef>
              <a:buClr>
                <a:srgbClr val="0F6FC6"/>
              </a:buClr>
            </a:pPr>
            <a:r>
              <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If the device is locked with a pass code, enabling USB debugging is difficult.</a:t>
            </a:r>
          </a:p>
        </p:txBody>
      </p:sp>
      <p:sp>
        <p:nvSpPr>
          <p:cNvPr id="34820"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8422039F-5DC9-4628-A837-507742CE9754}"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29</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4821" name="Picture 4" descr="image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1450" y="1585913"/>
            <a:ext cx="3749675"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447800" y="2895600"/>
            <a:ext cx="6172200" cy="665163"/>
          </a:xfrm>
        </p:spPr>
        <p:txBody>
          <a:bodyPr/>
          <a:lstStyle/>
          <a:p>
            <a:pPr algn="ctr" eaLnBrk="1">
              <a:defRPr/>
            </a:pPr>
            <a:r>
              <a:rPr lang="en-US" b="1" u="none" dirty="0">
                <a:effectLst>
                  <a:outerShdw blurRad="38100" dist="38100" dir="2700000" algn="tl">
                    <a:srgbClr val="C0C0C0"/>
                  </a:outerShdw>
                </a:effectLst>
                <a:latin typeface="Times New Roman" pitchFamily="18" charset="0"/>
                <a:cs typeface="Times New Roman" pitchFamily="18" charset="0"/>
                <a:sym typeface="Times New Roman" pitchFamily="18" charset="0"/>
              </a:rPr>
              <a:t>Mobile Phone Forensics</a:t>
            </a:r>
          </a:p>
        </p:txBody>
      </p:sp>
      <p:sp>
        <p:nvSpPr>
          <p:cNvPr id="9219" name="Rectangle 3"/>
          <p:cNvSpPr>
            <a:spLocks/>
          </p:cNvSpPr>
          <p:nvPr/>
        </p:nvSpPr>
        <p:spPr bwMode="auto">
          <a:xfrm>
            <a:off x="8569325" y="6400800"/>
            <a:ext cx="1936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30D82756-14ED-42EF-8753-9D221499856E}"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3</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525463" y="76200"/>
            <a:ext cx="7772400" cy="838200"/>
          </a:xfrm>
        </p:spPr>
        <p:txBody>
          <a:bodyPr/>
          <a:lstStyle/>
          <a:p>
            <a:pPr algn="ctr" eaLnBrk="1"/>
            <a:r>
              <a:rPr lang="en-US" altLang="en-US" u="none">
                <a:latin typeface="Times New Roman" panose="02020603050405020304" pitchFamily="18" charset="0"/>
                <a:cs typeface="Times New Roman" panose="02020603050405020304" pitchFamily="18" charset="0"/>
              </a:rPr>
              <a:t>Basic ADB commands</a:t>
            </a:r>
          </a:p>
        </p:txBody>
      </p:sp>
      <p:sp>
        <p:nvSpPr>
          <p:cNvPr id="35843" name="Rectangle 2"/>
          <p:cNvSpPr>
            <a:spLocks noGrp="1" noChangeArrowheads="1"/>
          </p:cNvSpPr>
          <p:nvPr>
            <p:ph type="body" idx="1"/>
          </p:nvPr>
        </p:nvSpPr>
        <p:spPr>
          <a:xfrm>
            <a:off x="525463" y="762000"/>
            <a:ext cx="7772400" cy="5924550"/>
          </a:xfrm>
        </p:spPr>
        <p:txBody>
          <a:bodyPr/>
          <a:lstStyle/>
          <a:p>
            <a:pPr marL="260350" indent="-260350" defTabSz="776288" eaLnBrk="1">
              <a:spcBef>
                <a:spcPts val="500"/>
              </a:spcBef>
            </a:pP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ADB Devices to identify devices connected, use command </a:t>
            </a:r>
            <a:r>
              <a:rPr lang="en-US" altLang="en-US" sz="2200" b="1" dirty="0" err="1">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adb</a:t>
            </a:r>
            <a:r>
              <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devices</a:t>
            </a:r>
          </a:p>
          <a:p>
            <a:pPr marL="260350" indent="-260350" defTabSz="776288" eaLnBrk="1">
              <a:spcBef>
                <a:spcPts val="500"/>
              </a:spcBef>
            </a:pPr>
            <a:endPar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776288" eaLnBrk="1">
              <a:spcBef>
                <a:spcPts val="500"/>
              </a:spcBef>
              <a:buSzTx/>
              <a:buFont typeface="Zapf Dingbats" charset="0"/>
              <a:buNone/>
            </a:pPr>
            <a:endPar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776288" eaLnBrk="1">
              <a:spcBef>
                <a:spcPts val="500"/>
              </a:spcBef>
              <a:buSzTx/>
              <a:buFont typeface="Zapf Dingbats" charset="0"/>
              <a:buNone/>
            </a:pPr>
            <a:endPar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776288" eaLnBrk="1">
              <a:spcBef>
                <a:spcPts val="500"/>
              </a:spcBef>
              <a:buSzTx/>
              <a:buFont typeface="Zapf Dingbats" charset="0"/>
              <a:buNone/>
            </a:pPr>
            <a:endPar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776288" eaLnBrk="1">
              <a:spcBef>
                <a:spcPts val="500"/>
              </a:spcBef>
              <a:buSzTx/>
              <a:buFont typeface="Zapf Dingbats" charset="0"/>
              <a:buNone/>
            </a:pPr>
            <a:endPar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776288" eaLnBrk="1">
              <a:spcBef>
                <a:spcPts val="500"/>
              </a:spcBef>
            </a:pP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ADB Shell, To open an </a:t>
            </a:r>
            <a:r>
              <a:rPr lang="en-US" altLang="en-US" sz="2200" dirty="0" err="1">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adb</a:t>
            </a: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shell on only one connected Android device, use command </a:t>
            </a:r>
            <a:r>
              <a:rPr lang="en-US" altLang="en-US" sz="2200" b="1" dirty="0" err="1">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adb</a:t>
            </a:r>
            <a:r>
              <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shell</a:t>
            </a:r>
          </a:p>
          <a:p>
            <a:pPr marL="260350" indent="-260350" defTabSz="776288" eaLnBrk="1">
              <a:spcBef>
                <a:spcPts val="500"/>
              </a:spcBef>
              <a:buFont typeface="Zapf Dingbats" charset="0"/>
              <a:buNone/>
            </a:pPr>
            <a:endPar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776288" eaLnBrk="1">
              <a:spcBef>
                <a:spcPts val="500"/>
              </a:spcBef>
              <a:buFont typeface="Zapf Dingbats" charset="0"/>
              <a:buNone/>
            </a:pPr>
            <a:endPar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776288" eaLnBrk="1">
              <a:spcBef>
                <a:spcPts val="500"/>
              </a:spcBef>
              <a:buFont typeface="Zapf Dingbats" charset="0"/>
              <a:buNone/>
            </a:pPr>
            <a:endPar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776288" eaLnBrk="1">
              <a:spcBef>
                <a:spcPts val="500"/>
              </a:spcBef>
              <a:buFont typeface="Zapf Dingbats" charset="0"/>
              <a:buNone/>
            </a:pPr>
            <a:endParaRPr lang="en-US" altLang="en-US" sz="22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776288" eaLnBrk="1">
              <a:spcBef>
                <a:spcPts val="500"/>
              </a:spcBef>
            </a:pPr>
            <a:r>
              <a:rPr lang="en-US" altLang="en-US" sz="2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For more commands: </a:t>
            </a:r>
            <a:r>
              <a:rPr lang="en-US" altLang="en-US" sz="2200" dirty="0">
                <a:solidFill>
                  <a:schemeClr val="tx1"/>
                </a:solidFill>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http://developer.android.com/tools/help/adb.html </a:t>
            </a:r>
          </a:p>
        </p:txBody>
      </p:sp>
      <p:pic>
        <p:nvPicPr>
          <p:cNvPr id="35844" name="Picture 3" descr="image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24000"/>
            <a:ext cx="7848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5845" name="Picture 4" descr="image6.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2013" y="4284663"/>
            <a:ext cx="7699375"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5846" name="Rectangle 5"/>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E67D72D1-7A5F-448D-9082-08503BE3CD7B}"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30</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990600" y="2574925"/>
            <a:ext cx="7461250" cy="1311275"/>
          </a:xfrm>
          <a:prstGeom prst="rect">
            <a:avLst/>
          </a:prstGeom>
          <a:noFill/>
          <a:ln w="9525">
            <a:noFill/>
            <a:miter lim="800000"/>
            <a:headEnd/>
            <a:tailEnd/>
          </a:ln>
        </p:spPr>
        <p:txBody>
          <a:bodyPr anchor="ctr"/>
          <a:lstStyle/>
          <a:p>
            <a:pPr algn="ctr">
              <a:defRPr/>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Online Account Credentials Investigation</a:t>
            </a:r>
          </a:p>
        </p:txBody>
      </p:sp>
      <p:pic>
        <p:nvPicPr>
          <p:cNvPr id="36867" name="Picture 2" descr="http://www.deviantart.com/download/75529904/Case_Study___Stuck_in_Anime_by_ArtistsHospit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272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6781800" y="5410200"/>
            <a:ext cx="1898650" cy="762000"/>
          </a:xfrm>
          <a:prstGeom prst="rect">
            <a:avLst/>
          </a:prstGeom>
          <a:noFill/>
          <a:ln w="9525">
            <a:noFill/>
            <a:miter lim="800000"/>
            <a:headEnd/>
            <a:tailEnd/>
          </a:ln>
        </p:spPr>
        <p:txBody>
          <a:bodyPr anchor="ctr"/>
          <a:lstStyle/>
          <a:p>
            <a:pPr algn="ctr">
              <a:defRPr/>
            </a:pPr>
            <a:r>
              <a:rPr lang="en-US" sz="2800" b="1" kern="0" dirty="0" err="1">
                <a:solidFill>
                  <a:schemeClr val="tx1"/>
                </a:solidFill>
                <a:latin typeface="Times New Roman" pitchFamily="18" charset="0"/>
                <a:ea typeface="+mj-ea"/>
                <a:cs typeface="Times New Roman" pitchFamily="18" charset="0"/>
              </a:rPr>
              <a:t>Kingo</a:t>
            </a:r>
            <a:r>
              <a:rPr lang="en-US" sz="2800" b="1" kern="0" dirty="0">
                <a:solidFill>
                  <a:schemeClr val="tx1"/>
                </a:solidFill>
                <a:latin typeface="Times New Roman" pitchFamily="18" charset="0"/>
                <a:ea typeface="+mj-ea"/>
                <a:cs typeface="Times New Roman" pitchFamily="18" charset="0"/>
              </a:rPr>
              <a:t> root</a:t>
            </a:r>
          </a:p>
          <a:p>
            <a:pPr algn="ctr">
              <a:defRPr/>
            </a:pPr>
            <a:r>
              <a:rPr lang="en-US" sz="2800" b="1" kern="0" dirty="0" err="1">
                <a:solidFill>
                  <a:schemeClr val="tx1"/>
                </a:solidFill>
                <a:latin typeface="Times New Roman" pitchFamily="18" charset="0"/>
                <a:ea typeface="+mj-ea"/>
                <a:cs typeface="Times New Roman" pitchFamily="18" charset="0"/>
              </a:rPr>
              <a:t>andriller</a:t>
            </a:r>
            <a:endParaRPr lang="en-US" sz="2800" b="1" kern="0" dirty="0">
              <a:solidFill>
                <a:schemeClr val="tx1"/>
              </a:solidFill>
              <a:latin typeface="Times New Roman" pitchFamily="18" charset="0"/>
              <a:ea typeface="+mj-ea"/>
              <a:cs typeface="Times New Roman" pitchFamily="18" charset="0"/>
            </a:endParaRPr>
          </a:p>
        </p:txBody>
      </p:sp>
      <p:pic>
        <p:nvPicPr>
          <p:cNvPr id="36869" name="Picture 4" descr="http://www.islandnet.com/~rcarr/TOOLS_butt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4343400"/>
            <a:ext cx="2286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a:extLst>
              <a:ext uri="{FF2B5EF4-FFF2-40B4-BE49-F238E27FC236}">
                <a16:creationId xmlns:a16="http://schemas.microsoft.com/office/drawing/2014/main" id="{3B60F264-8E38-4686-9EDD-C1C8AAB885CF}"/>
              </a:ext>
            </a:extLst>
          </p:cNvPr>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31</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69850" y="385763"/>
            <a:ext cx="8691563" cy="873125"/>
          </a:xfrm>
        </p:spPr>
        <p:txBody>
          <a:bodyPr/>
          <a:lstStyle/>
          <a:p>
            <a:pPr defTabSz="666750" eaLnBrk="1"/>
            <a:r>
              <a:rPr lang="en-US" altLang="en-US" sz="2800" b="1" u="none">
                <a:latin typeface="Times New Roman" panose="02020603050405020304" pitchFamily="18" charset="0"/>
                <a:cs typeface="Times New Roman" panose="02020603050405020304" pitchFamily="18" charset="0"/>
              </a:rPr>
              <a:t>Step 1 : ROOT Your Android Phone</a:t>
            </a:r>
          </a:p>
        </p:txBody>
      </p:sp>
      <p:sp>
        <p:nvSpPr>
          <p:cNvPr id="37891" name="Rectangle 2"/>
          <p:cNvSpPr>
            <a:spLocks noGrp="1" noChangeArrowheads="1"/>
          </p:cNvSpPr>
          <p:nvPr>
            <p:ph type="body" sz="half" idx="1"/>
          </p:nvPr>
        </p:nvSpPr>
        <p:spPr>
          <a:xfrm>
            <a:off x="255588" y="1758950"/>
            <a:ext cx="8291512" cy="1935163"/>
          </a:xfrm>
        </p:spPr>
        <p:txBody>
          <a:bodyPr/>
          <a:lstStyle/>
          <a:p>
            <a:pPr eaLnBrk="1">
              <a:spcBef>
                <a:spcPts val="600"/>
              </a:spcBef>
            </a:pPr>
            <a:r>
              <a:rPr lang="en-US" altLang="en-US" dirty="0">
                <a:latin typeface="Times New Roman" panose="02020603050405020304" pitchFamily="18" charset="0"/>
                <a:cs typeface="Times New Roman" panose="02020603050405020304" pitchFamily="18" charset="0"/>
              </a:rPr>
              <a:t>Using any free tools to root Android Phone, such as “</a:t>
            </a:r>
            <a:r>
              <a:rPr lang="en-US" altLang="en-US" dirty="0" err="1">
                <a:latin typeface="Times New Roman" panose="02020603050405020304" pitchFamily="18" charset="0"/>
                <a:cs typeface="Times New Roman" panose="02020603050405020304" pitchFamily="18" charset="0"/>
              </a:rPr>
              <a:t>Kingo</a:t>
            </a:r>
            <a:r>
              <a:rPr lang="en-US" altLang="en-US" dirty="0">
                <a:latin typeface="Times New Roman" panose="02020603050405020304" pitchFamily="18" charset="0"/>
                <a:cs typeface="Times New Roman" panose="02020603050405020304" pitchFamily="18" charset="0"/>
              </a:rPr>
              <a:t> Root”</a:t>
            </a:r>
            <a:r>
              <a:rPr lang="en-US" altLang="en-US" baseline="30000" dirty="0">
                <a:latin typeface="Times New Roman" panose="02020603050405020304" pitchFamily="18" charset="0"/>
                <a:cs typeface="Times New Roman" panose="02020603050405020304" pitchFamily="18" charset="0"/>
              </a:rPr>
              <a:t>[1] </a:t>
            </a:r>
          </a:p>
          <a:p>
            <a:pPr eaLnBrk="1">
              <a:spcBef>
                <a:spcPts val="600"/>
              </a:spcBef>
            </a:pPr>
            <a:r>
              <a:rPr lang="en-US" altLang="en-US" dirty="0">
                <a:latin typeface="Times New Roman" panose="02020603050405020304" pitchFamily="18" charset="0"/>
                <a:cs typeface="Times New Roman" panose="02020603050405020304" pitchFamily="18" charset="0"/>
              </a:rPr>
              <a:t>Connect to the ADB with “</a:t>
            </a:r>
            <a:r>
              <a:rPr lang="en-US" altLang="en-US" dirty="0" err="1">
                <a:latin typeface="Times New Roman" panose="02020603050405020304" pitchFamily="18" charset="0"/>
                <a:cs typeface="Times New Roman" panose="02020603050405020304" pitchFamily="18" charset="0"/>
              </a:rPr>
              <a:t>adb</a:t>
            </a:r>
            <a:r>
              <a:rPr lang="en-US" altLang="en-US" dirty="0">
                <a:latin typeface="Times New Roman" panose="02020603050405020304" pitchFamily="18" charset="0"/>
                <a:cs typeface="Times New Roman" panose="02020603050405020304" pitchFamily="18" charset="0"/>
              </a:rPr>
              <a:t> shell”, then “</a:t>
            </a:r>
            <a:r>
              <a:rPr lang="en-US" altLang="en-US" dirty="0" err="1">
                <a:latin typeface="Times New Roman" panose="02020603050405020304" pitchFamily="18" charset="0"/>
                <a:cs typeface="Times New Roman" panose="02020603050405020304" pitchFamily="18" charset="0"/>
              </a:rPr>
              <a:t>su</a:t>
            </a:r>
            <a:r>
              <a:rPr lang="en-US" altLang="en-US" dirty="0">
                <a:latin typeface="Times New Roman" panose="02020603050405020304" pitchFamily="18" charset="0"/>
                <a:cs typeface="Times New Roman" panose="02020603050405020304" pitchFamily="18" charset="0"/>
              </a:rPr>
              <a:t>”</a:t>
            </a:r>
          </a:p>
        </p:txBody>
      </p:sp>
      <p:sp>
        <p:nvSpPr>
          <p:cNvPr id="37892"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FD8FB6E3-D531-4234-B740-1C50BAE15B11}"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32</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7893" name="Picture 4" descr="Screen Shot 2016-03-22 at 16.32.2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581400"/>
            <a:ext cx="7829550"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7894" name="Rectangle 5"/>
          <p:cNvSpPr>
            <a:spLocks/>
          </p:cNvSpPr>
          <p:nvPr/>
        </p:nvSpPr>
        <p:spPr bwMode="auto">
          <a:xfrm>
            <a:off x="146050" y="6480175"/>
            <a:ext cx="4537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a:latin typeface="Times New Roman" panose="02020603050405020304" pitchFamily="18" charset="0"/>
                <a:cs typeface="Times New Roman" panose="02020603050405020304" pitchFamily="18" charset="0"/>
              </a:rPr>
              <a:t>[1] Kingo root, https://www.kingoapp.com.</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a:xfrm>
            <a:off x="87313" y="280988"/>
            <a:ext cx="8967787" cy="1143000"/>
          </a:xfrm>
        </p:spPr>
        <p:txBody>
          <a:bodyPr/>
          <a:lstStyle/>
          <a:p>
            <a:pPr defTabSz="666750" eaLnBrk="1"/>
            <a:r>
              <a:rPr lang="en-US" altLang="en-US" sz="2900" b="1" u="none">
                <a:latin typeface="Times New Roman" panose="02020603050405020304" pitchFamily="18" charset="0"/>
                <a:cs typeface="Times New Roman" panose="02020603050405020304" pitchFamily="18" charset="0"/>
              </a:rPr>
              <a:t>Step 2: Using analysis tools to investigate Android devices</a:t>
            </a:r>
          </a:p>
        </p:txBody>
      </p:sp>
      <p:sp>
        <p:nvSpPr>
          <p:cNvPr id="38915" name="Rectangle 2"/>
          <p:cNvSpPr>
            <a:spLocks noGrp="1" noChangeArrowheads="1"/>
          </p:cNvSpPr>
          <p:nvPr>
            <p:ph type="body" sz="quarter" idx="1"/>
          </p:nvPr>
        </p:nvSpPr>
        <p:spPr>
          <a:xfrm>
            <a:off x="79375" y="1255713"/>
            <a:ext cx="9021763" cy="1236662"/>
          </a:xfrm>
        </p:spPr>
        <p:txBody>
          <a:bodyPr/>
          <a:lstStyle/>
          <a:p>
            <a:pPr marL="307975" indent="-307975" defTabSz="822325" eaLnBrk="1">
              <a:spcBef>
                <a:spcPts val="600"/>
              </a:spcBef>
            </a:pPr>
            <a:r>
              <a:rPr lang="en-US" altLang="en-US" sz="2500" dirty="0">
                <a:latin typeface="Times New Roman" panose="02020603050405020304" pitchFamily="18" charset="0"/>
                <a:cs typeface="Times New Roman" panose="02020603050405020304" pitchFamily="18" charset="0"/>
              </a:rPr>
              <a:t>Analyzing tools, such as “</a:t>
            </a:r>
            <a:r>
              <a:rPr lang="en-US" altLang="en-US" sz="2500" dirty="0" err="1">
                <a:latin typeface="Times New Roman" panose="02020603050405020304" pitchFamily="18" charset="0"/>
                <a:cs typeface="Times New Roman" panose="02020603050405020304" pitchFamily="18" charset="0"/>
              </a:rPr>
              <a:t>andriller</a:t>
            </a:r>
            <a:r>
              <a:rPr lang="en-US" altLang="en-US" sz="2500" dirty="0">
                <a:latin typeface="Times New Roman" panose="02020603050405020304" pitchFamily="18" charset="0"/>
                <a:cs typeface="Times New Roman" panose="02020603050405020304" pitchFamily="18" charset="0"/>
              </a:rPr>
              <a:t>”</a:t>
            </a:r>
            <a:r>
              <a:rPr lang="en-US" altLang="en-US" sz="2500" baseline="30000" dirty="0">
                <a:latin typeface="Times New Roman" panose="02020603050405020304" pitchFamily="18" charset="0"/>
                <a:cs typeface="Times New Roman" panose="02020603050405020304" pitchFamily="18" charset="0"/>
              </a:rPr>
              <a:t>[1]</a:t>
            </a:r>
          </a:p>
          <a:p>
            <a:pPr marL="307975" indent="-307975" defTabSz="822325" eaLnBrk="1">
              <a:spcBef>
                <a:spcPts val="600"/>
              </a:spcBef>
            </a:pPr>
            <a:r>
              <a:rPr lang="en-US" altLang="en-US" sz="2500" dirty="0">
                <a:latin typeface="Times New Roman" panose="02020603050405020304" pitchFamily="18" charset="0"/>
                <a:cs typeface="Times New Roman" panose="02020603050405020304" pitchFamily="18" charset="0"/>
              </a:rPr>
              <a:t>Pull out the critical files from an Android system, such as log files and browser history</a:t>
            </a:r>
          </a:p>
        </p:txBody>
      </p:sp>
      <p:sp>
        <p:nvSpPr>
          <p:cNvPr id="38916"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BE5C9F2D-9125-4ADE-A6DE-E06E58DC9A99}"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33</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8917" name="Rectangle 4"/>
          <p:cNvSpPr>
            <a:spLocks/>
          </p:cNvSpPr>
          <p:nvPr/>
        </p:nvSpPr>
        <p:spPr bwMode="auto">
          <a:xfrm>
            <a:off x="82550" y="6457950"/>
            <a:ext cx="3525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a:latin typeface="Times New Roman" panose="02020603050405020304" pitchFamily="18" charset="0"/>
                <a:cs typeface="Times New Roman" panose="02020603050405020304" pitchFamily="18" charset="0"/>
              </a:rPr>
              <a:t>[1] Andriller, http://andriller.com.</a:t>
            </a:r>
          </a:p>
        </p:txBody>
      </p:sp>
      <p:pic>
        <p:nvPicPr>
          <p:cNvPr id="38918" name="Picture 5" descr="image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619375"/>
            <a:ext cx="6186488"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a:xfrm>
            <a:off x="209550" y="228600"/>
            <a:ext cx="7308850" cy="974725"/>
          </a:xfrm>
        </p:spPr>
        <p:txBody>
          <a:bodyPr/>
          <a:lstStyle/>
          <a:p>
            <a:pPr defTabSz="647700" eaLnBrk="1"/>
            <a:r>
              <a:rPr lang="en-US" altLang="en-US" sz="3100" b="1" u="none" dirty="0">
                <a:latin typeface="Times New Roman" panose="02020603050405020304" pitchFamily="18" charset="0"/>
                <a:cs typeface="Times New Roman" panose="02020603050405020304" pitchFamily="18" charset="0"/>
              </a:rPr>
              <a:t>Step 3: Find the Browser </a:t>
            </a:r>
            <a:r>
              <a:rPr lang="en-US" altLang="en-US" sz="3100" b="1" u="none" dirty="0" err="1">
                <a:latin typeface="Times New Roman" panose="02020603050405020304" pitchFamily="18" charset="0"/>
                <a:cs typeface="Times New Roman" panose="02020603050405020304" pitchFamily="18" charset="0"/>
              </a:rPr>
              <a:t>Histroy</a:t>
            </a:r>
            <a:r>
              <a:rPr lang="en-US" altLang="en-US" sz="3100" b="1" u="none" dirty="0">
                <a:latin typeface="Times New Roman" panose="02020603050405020304" pitchFamily="18" charset="0"/>
                <a:cs typeface="Times New Roman" panose="02020603050405020304" pitchFamily="18" charset="0"/>
              </a:rPr>
              <a:t> </a:t>
            </a:r>
          </a:p>
        </p:txBody>
      </p:sp>
      <p:sp>
        <p:nvSpPr>
          <p:cNvPr id="39939" name="Rectangle 2"/>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334CBC31-E591-4BD1-9AA2-AE3B49D7E3AB}"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34</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9940" name="Picture 3" descr="image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813" y="1520825"/>
            <a:ext cx="4075112"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9941" name="Picture 4" descr="image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100" y="4954588"/>
            <a:ext cx="8812213"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9942" name="Rectangle 5"/>
          <p:cNvSpPr>
            <a:spLocks/>
          </p:cNvSpPr>
          <p:nvPr/>
        </p:nvSpPr>
        <p:spPr bwMode="auto">
          <a:xfrm>
            <a:off x="5076825" y="4789488"/>
            <a:ext cx="3713163" cy="781050"/>
          </a:xfrm>
          <a:prstGeom prst="rect">
            <a:avLst/>
          </a:prstGeom>
          <a:noFill/>
          <a:ln w="25400">
            <a:solidFill>
              <a:srgbClr val="FF2600"/>
            </a:solidFill>
            <a:round/>
            <a:headEnd/>
            <a:tailEnd/>
          </a:ln>
          <a:extLst>
            <a:ext uri="{909E8E84-426E-40DD-AFC4-6F175D3DCCD1}">
              <a14:hiddenFill xmlns:a14="http://schemas.microsoft.com/office/drawing/2010/main">
                <a:solidFill>
                  <a:srgbClr val="FFFFFF"/>
                </a:solidFill>
              </a14:hiddenFill>
            </a:ext>
          </a:extLst>
        </p:spPr>
        <p:txBody>
          <a:bodyPr lIns="45720" rIns="45720"/>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endParaRPr lang="en-US" altLang="en-US" sz="2400"/>
          </a:p>
        </p:txBody>
      </p:sp>
      <p:sp>
        <p:nvSpPr>
          <p:cNvPr id="39943" name="Rectangle 6"/>
          <p:cNvSpPr>
            <a:spLocks/>
          </p:cNvSpPr>
          <p:nvPr/>
        </p:nvSpPr>
        <p:spPr bwMode="auto">
          <a:xfrm>
            <a:off x="4764088" y="2532063"/>
            <a:ext cx="43386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ctr" eaLnBrk="1">
              <a:spcBef>
                <a:spcPts val="500"/>
              </a:spcBef>
              <a:buClrTx/>
              <a:buSzTx/>
              <a:buFontTx/>
              <a:buNone/>
            </a:pPr>
            <a:r>
              <a:rPr lang="en-US" altLang="en-US" sz="2400" b="1" dirty="0">
                <a:solidFill>
                  <a:srgbClr val="FF2600"/>
                </a:solidFill>
                <a:latin typeface="Times New Roman" panose="02020603050405020304" pitchFamily="18" charset="0"/>
                <a:cs typeface="Times New Roman" panose="02020603050405020304" pitchFamily="18" charset="0"/>
              </a:rPr>
              <a:t>User Name</a:t>
            </a:r>
            <a:r>
              <a:rPr lang="en-US" altLang="en-US" sz="2400" dirty="0">
                <a:solidFill>
                  <a:srgbClr val="FF2600"/>
                </a:solidFill>
                <a:latin typeface="Times New Roman" panose="02020603050405020304" pitchFamily="18" charset="0"/>
                <a:cs typeface="Times New Roman" panose="02020603050405020304" pitchFamily="18" charset="0"/>
              </a:rPr>
              <a:t> and </a:t>
            </a:r>
            <a:r>
              <a:rPr lang="en-US" altLang="en-US" sz="2400" b="1" dirty="0">
                <a:solidFill>
                  <a:srgbClr val="FF2600"/>
                </a:solidFill>
                <a:latin typeface="Times New Roman" panose="02020603050405020304" pitchFamily="18" charset="0"/>
                <a:cs typeface="Times New Roman" panose="02020603050405020304" pitchFamily="18" charset="0"/>
              </a:rPr>
              <a:t>Password</a:t>
            </a:r>
            <a:r>
              <a:rPr lang="en-US" altLang="en-US" sz="2400" dirty="0">
                <a:solidFill>
                  <a:srgbClr val="FF2600"/>
                </a:solidFill>
                <a:latin typeface="Times New Roman" panose="02020603050405020304" pitchFamily="18" charset="0"/>
                <a:cs typeface="Times New Roman" panose="02020603050405020304" pitchFamily="18" charset="0"/>
              </a:rPr>
              <a:t> will be displayed as a plaintext</a:t>
            </a:r>
          </a:p>
        </p:txBody>
      </p:sp>
      <p:sp>
        <p:nvSpPr>
          <p:cNvPr id="39944" name="AutoShape 7"/>
          <p:cNvSpPr>
            <a:spLocks/>
          </p:cNvSpPr>
          <p:nvPr/>
        </p:nvSpPr>
        <p:spPr bwMode="auto">
          <a:xfrm rot="5368773">
            <a:off x="6139657" y="3723481"/>
            <a:ext cx="1276350" cy="757237"/>
          </a:xfrm>
          <a:prstGeom prst="rightArrow">
            <a:avLst>
              <a:gd name="adj1" fmla="val 38426"/>
              <a:gd name="adj2" fmla="val 76715"/>
            </a:avLst>
          </a:prstGeom>
          <a:solidFill>
            <a:srgbClr val="FFFFFF"/>
          </a:solidFill>
          <a:ln w="25400">
            <a:solidFill>
              <a:srgbClr val="FF2600"/>
            </a:solidFill>
            <a:round/>
            <a:headEnd/>
            <a:tailEnd/>
          </a:ln>
        </p:spPr>
        <p:txBody>
          <a:bodyPr lIns="45720" rIns="45720"/>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endParaRPr lang="en-US" altLang="en-US" sz="240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a:xfrm>
            <a:off x="681792" y="361950"/>
            <a:ext cx="7772400" cy="609600"/>
          </a:xfrm>
        </p:spPr>
        <p:txBody>
          <a:bodyPr/>
          <a:lstStyle/>
          <a:p>
            <a:pPr algn="ctr" defTabSz="676275" eaLnBrk="1"/>
            <a:r>
              <a:rPr lang="en-US" altLang="en-US" sz="3600" b="1" u="none" dirty="0">
                <a:latin typeface="Times New Roman" panose="02020603050405020304" pitchFamily="18" charset="0"/>
                <a:cs typeface="Times New Roman" panose="02020603050405020304" pitchFamily="18" charset="0"/>
              </a:rPr>
              <a:t>Challenges in Mobile Phone Forensics</a:t>
            </a:r>
            <a:endParaRPr lang="en-US" altLang="en-US" sz="3300" b="1" u="none" dirty="0">
              <a:latin typeface="Times New Roman" panose="02020603050405020304" pitchFamily="18" charset="0"/>
              <a:cs typeface="Times New Roman" panose="02020603050405020304" pitchFamily="18" charset="0"/>
            </a:endParaRPr>
          </a:p>
        </p:txBody>
      </p:sp>
      <p:sp>
        <p:nvSpPr>
          <p:cNvPr id="33795" name="Rectangle 2"/>
          <p:cNvSpPr>
            <a:spLocks noGrp="1" noChangeArrowheads="1"/>
          </p:cNvSpPr>
          <p:nvPr>
            <p:ph type="body" idx="1"/>
          </p:nvPr>
        </p:nvSpPr>
        <p:spPr>
          <a:xfrm>
            <a:off x="295028" y="1295400"/>
            <a:ext cx="8545928" cy="4057331"/>
          </a:xfrm>
        </p:spPr>
        <p:txBody>
          <a:bodyPr/>
          <a:lstStyle/>
          <a:p>
            <a:pPr marL="273050" indent="-273050"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Password security</a:t>
            </a:r>
          </a:p>
          <a:p>
            <a:pPr marL="273050" indent="-273050"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Security mechanisms used on mobile phones to protect data (Encryption)</a:t>
            </a:r>
          </a:p>
          <a:p>
            <a:pPr marL="273050" indent="-273050"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Various proprietary mobile operating systems</a:t>
            </a:r>
          </a:p>
          <a:p>
            <a:pPr marL="273050" indent="-273050"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Accidental wiping or resetting</a:t>
            </a:r>
          </a:p>
          <a:p>
            <a:pPr marL="273050" indent="-273050"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Lack of tools and equipment</a:t>
            </a:r>
          </a:p>
          <a:p>
            <a:pPr marL="273050" indent="-273050"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Anti-forensic techniques</a:t>
            </a:r>
          </a:p>
        </p:txBody>
      </p:sp>
      <p:sp>
        <p:nvSpPr>
          <p:cNvPr id="33796"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349B049A-3A7F-4367-9CE2-AB002E15DAFF}"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35</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5" name="Rectangle 4">
            <a:extLst>
              <a:ext uri="{FF2B5EF4-FFF2-40B4-BE49-F238E27FC236}">
                <a16:creationId xmlns:a16="http://schemas.microsoft.com/office/drawing/2014/main" id="{D13B9519-964E-435C-AF30-A2C1124004DC}"/>
              </a:ext>
            </a:extLst>
          </p:cNvPr>
          <p:cNvSpPr>
            <a:spLocks/>
          </p:cNvSpPr>
          <p:nvPr/>
        </p:nvSpPr>
        <p:spPr bwMode="auto">
          <a:xfrm>
            <a:off x="152400" y="5915025"/>
            <a:ext cx="8545929" cy="772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dirty="0">
                <a:latin typeface="Times New Roman" panose="02020603050405020304" pitchFamily="18" charset="0"/>
                <a:cs typeface="Times New Roman" panose="02020603050405020304" pitchFamily="18" charset="0"/>
              </a:rPr>
              <a:t>[1] Five continual challenges with smartphone forensics</a:t>
            </a:r>
          </a:p>
          <a:p>
            <a:pPr eaLnBrk="1">
              <a:spcBef>
                <a:spcPts val="500"/>
              </a:spcBef>
              <a:buClrTx/>
              <a:buSzTx/>
              <a:buFontTx/>
              <a:buNone/>
            </a:pPr>
            <a:r>
              <a:rPr lang="en-US" altLang="en-US" sz="2000" dirty="0">
                <a:latin typeface="Times New Roman" panose="02020603050405020304" pitchFamily="18" charset="0"/>
                <a:cs typeface="Times New Roman" panose="02020603050405020304" pitchFamily="18" charset="0"/>
              </a:rPr>
              <a:t>https://www.msab.com/blog/five-continual-challenges-with-smartphone-forensics/</a:t>
            </a:r>
          </a:p>
        </p:txBody>
      </p:sp>
    </p:spTree>
    <p:extLst>
      <p:ext uri="{BB962C8B-B14F-4D97-AF65-F5344CB8AC3E}">
        <p14:creationId xmlns:p14="http://schemas.microsoft.com/office/powerpoint/2010/main" val="29837889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a:xfrm>
            <a:off x="681792" y="361950"/>
            <a:ext cx="7772400" cy="609600"/>
          </a:xfrm>
        </p:spPr>
        <p:txBody>
          <a:bodyPr/>
          <a:lstStyle/>
          <a:p>
            <a:pPr algn="ctr" defTabSz="676275" eaLnBrk="1"/>
            <a:r>
              <a:rPr lang="en-US" altLang="en-US" sz="2800" b="1" u="none" dirty="0">
                <a:latin typeface="Times New Roman" panose="02020603050405020304" pitchFamily="18" charset="0"/>
                <a:cs typeface="Times New Roman" panose="02020603050405020304" pitchFamily="18" charset="0"/>
              </a:rPr>
              <a:t>Challenges in Mobile Phone Forensics (cont’d)</a:t>
            </a:r>
          </a:p>
        </p:txBody>
      </p:sp>
      <p:sp>
        <p:nvSpPr>
          <p:cNvPr id="33796"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349B049A-3A7F-4367-9CE2-AB002E15DAFF}"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36</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4" name="Picture 3">
            <a:extLst>
              <a:ext uri="{FF2B5EF4-FFF2-40B4-BE49-F238E27FC236}">
                <a16:creationId xmlns:a16="http://schemas.microsoft.com/office/drawing/2014/main" id="{53A0C6EC-CC56-4B47-8B16-75C25C85A016}"/>
              </a:ext>
            </a:extLst>
          </p:cNvPr>
          <p:cNvPicPr>
            <a:picLocks noChangeAspect="1"/>
          </p:cNvPicPr>
          <p:nvPr/>
        </p:nvPicPr>
        <p:blipFill>
          <a:blip r:embed="rId3"/>
          <a:stretch>
            <a:fillRect/>
          </a:stretch>
        </p:blipFill>
        <p:spPr>
          <a:xfrm>
            <a:off x="681792" y="2131965"/>
            <a:ext cx="2597565" cy="1726571"/>
          </a:xfrm>
          <a:prstGeom prst="rect">
            <a:avLst/>
          </a:prstGeom>
        </p:spPr>
      </p:pic>
      <p:sp>
        <p:nvSpPr>
          <p:cNvPr id="9" name="Rectangle 1">
            <a:extLst>
              <a:ext uri="{FF2B5EF4-FFF2-40B4-BE49-F238E27FC236}">
                <a16:creationId xmlns:a16="http://schemas.microsoft.com/office/drawing/2014/main" id="{1B898E94-62AF-42DE-9C9C-988D8E727C89}"/>
              </a:ext>
            </a:extLst>
          </p:cNvPr>
          <p:cNvSpPr txBox="1">
            <a:spLocks noChangeArrowheads="1"/>
          </p:cNvSpPr>
          <p:nvPr/>
        </p:nvSpPr>
        <p:spPr bwMode="auto">
          <a:xfrm>
            <a:off x="1323894" y="4156678"/>
            <a:ext cx="198520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a:lstStyle>
          <a:p>
            <a:pPr algn="ctr" defTabSz="676275" eaLnBrk="1"/>
            <a:r>
              <a:rPr lang="en-US" altLang="en-US" sz="2800" b="1" u="none" kern="0" dirty="0">
                <a:highlight>
                  <a:srgbClr val="FFFF00"/>
                </a:highlight>
                <a:latin typeface="Times New Roman" panose="02020603050405020304" pitchFamily="18" charset="0"/>
                <a:cs typeface="Times New Roman" panose="02020603050405020304" pitchFamily="18" charset="0"/>
              </a:rPr>
              <a:t>Mobile Phone Security</a:t>
            </a:r>
          </a:p>
        </p:txBody>
      </p:sp>
      <p:sp>
        <p:nvSpPr>
          <p:cNvPr id="10" name="Rectangle 1">
            <a:extLst>
              <a:ext uri="{FF2B5EF4-FFF2-40B4-BE49-F238E27FC236}">
                <a16:creationId xmlns:a16="http://schemas.microsoft.com/office/drawing/2014/main" id="{8AB71D45-27A9-41F5-9EFA-D639DD583232}"/>
              </a:ext>
            </a:extLst>
          </p:cNvPr>
          <p:cNvSpPr txBox="1">
            <a:spLocks noChangeArrowheads="1"/>
          </p:cNvSpPr>
          <p:nvPr/>
        </p:nvSpPr>
        <p:spPr bwMode="auto">
          <a:xfrm>
            <a:off x="4165996" y="4492709"/>
            <a:ext cx="418699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a:lstStyle>
          <a:p>
            <a:pPr algn="ctr" defTabSz="676275" eaLnBrk="1"/>
            <a:r>
              <a:rPr lang="en-US" altLang="en-US" sz="2800" b="1" u="none" kern="0" dirty="0">
                <a:highlight>
                  <a:srgbClr val="FFFF00"/>
                </a:highlight>
                <a:latin typeface="Times New Roman" panose="02020603050405020304" pitchFamily="18" charset="0"/>
                <a:cs typeface="Times New Roman" panose="02020603050405020304" pitchFamily="18" charset="0"/>
              </a:rPr>
              <a:t>Mobile Phone Forensics</a:t>
            </a:r>
          </a:p>
        </p:txBody>
      </p:sp>
      <p:sp>
        <p:nvSpPr>
          <p:cNvPr id="12" name="TextBox 11">
            <a:extLst>
              <a:ext uri="{FF2B5EF4-FFF2-40B4-BE49-F238E27FC236}">
                <a16:creationId xmlns:a16="http://schemas.microsoft.com/office/drawing/2014/main" id="{1DE9161F-81C1-49F5-BC31-324EF0D82EE2}"/>
              </a:ext>
            </a:extLst>
          </p:cNvPr>
          <p:cNvSpPr txBox="1"/>
          <p:nvPr/>
        </p:nvSpPr>
        <p:spPr>
          <a:xfrm>
            <a:off x="0" y="5680671"/>
            <a:ext cx="8898316" cy="1077218"/>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[1] An iOS zero-click radio proximity exploit odyssey</a:t>
            </a:r>
          </a:p>
          <a:p>
            <a:r>
              <a:rPr lang="en-US" sz="1600" dirty="0">
                <a:latin typeface="Times New Roman" panose="02020603050405020304" pitchFamily="18" charset="0"/>
                <a:cs typeface="Times New Roman" panose="02020603050405020304" pitchFamily="18" charset="0"/>
              </a:rPr>
              <a:t>https://googleprojectzero.blogspot.com/2020/12/an-ios-zero-click-radio-proximity.html</a:t>
            </a:r>
          </a:p>
          <a:p>
            <a:r>
              <a:rPr lang="en-US" sz="1600" dirty="0">
                <a:latin typeface="Times New Roman" panose="02020603050405020304" pitchFamily="18" charset="0"/>
                <a:cs typeface="Times New Roman" panose="02020603050405020304" pitchFamily="18" charset="0"/>
              </a:rPr>
              <a:t>[2] Google Hacker Found a Way to Hack iPhones Remotely Through </a:t>
            </a:r>
            <a:r>
              <a:rPr lang="en-US" sz="1600" dirty="0" err="1">
                <a:latin typeface="Times New Roman" panose="02020603050405020304" pitchFamily="18" charset="0"/>
                <a:cs typeface="Times New Roman" panose="02020603050405020304" pitchFamily="18" charset="0"/>
              </a:rPr>
              <a:t>WiFi</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https://www.pandasecurity.com/en/mediacenter/mobile-security/google-hacker-iphones/</a:t>
            </a:r>
          </a:p>
        </p:txBody>
      </p:sp>
      <p:sp>
        <p:nvSpPr>
          <p:cNvPr id="14" name="TextBox 13">
            <a:extLst>
              <a:ext uri="{FF2B5EF4-FFF2-40B4-BE49-F238E27FC236}">
                <a16:creationId xmlns:a16="http://schemas.microsoft.com/office/drawing/2014/main" id="{CF5BA604-B7AD-432D-893D-E154F2460A75}"/>
              </a:ext>
            </a:extLst>
          </p:cNvPr>
          <p:cNvSpPr txBox="1"/>
          <p:nvPr/>
        </p:nvSpPr>
        <p:spPr>
          <a:xfrm>
            <a:off x="529392" y="931636"/>
            <a:ext cx="8077200" cy="1200329"/>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A security flaw in Apple iPhone allows a hacker to allowed the white hat hacker to access all the files stored on the targeted devices that include emails, notes, images, location data, etc. [1] </a:t>
            </a:r>
          </a:p>
        </p:txBody>
      </p:sp>
      <p:pic>
        <p:nvPicPr>
          <p:cNvPr id="11" name="Picture 10">
            <a:extLst>
              <a:ext uri="{FF2B5EF4-FFF2-40B4-BE49-F238E27FC236}">
                <a16:creationId xmlns:a16="http://schemas.microsoft.com/office/drawing/2014/main" id="{C0C4CC8A-4724-4B64-9A7C-AD95E60A4E69}"/>
              </a:ext>
            </a:extLst>
          </p:cNvPr>
          <p:cNvPicPr>
            <a:picLocks noChangeAspect="1"/>
          </p:cNvPicPr>
          <p:nvPr/>
        </p:nvPicPr>
        <p:blipFill>
          <a:blip r:embed="rId4"/>
          <a:stretch>
            <a:fillRect/>
          </a:stretch>
        </p:blipFill>
        <p:spPr>
          <a:xfrm>
            <a:off x="3086892" y="4321987"/>
            <a:ext cx="1059117" cy="951044"/>
          </a:xfrm>
          <a:prstGeom prst="rect">
            <a:avLst/>
          </a:prstGeom>
        </p:spPr>
      </p:pic>
    </p:spTree>
    <p:extLst>
      <p:ext uri="{BB962C8B-B14F-4D97-AF65-F5344CB8AC3E}">
        <p14:creationId xmlns:p14="http://schemas.microsoft.com/office/powerpoint/2010/main" val="288890487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89725F-3C4F-47BB-8AA0-180B2154C434}"/>
              </a:ext>
            </a:extLst>
          </p:cNvPr>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ED44248A-BF90-41E7-9946-2A7519350BE9}"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37</a:t>
            </a:fld>
            <a:endParaRPr lang="en-US" altLang="en-US" sz="1400" dirty="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8" name="Picture 5">
            <a:extLst>
              <a:ext uri="{FF2B5EF4-FFF2-40B4-BE49-F238E27FC236}">
                <a16:creationId xmlns:a16="http://schemas.microsoft.com/office/drawing/2014/main" id="{51FAAB0A-66F0-49F2-8431-A27E4C4EB5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641600"/>
            <a:ext cx="2670724"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8" name="Picture 2">
            <a:extLst>
              <a:ext uri="{FF2B5EF4-FFF2-40B4-BE49-F238E27FC236}">
                <a16:creationId xmlns:a16="http://schemas.microsoft.com/office/drawing/2014/main" id="{4BABCB72-93C3-4E94-93C1-7A75524A3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914525"/>
            <a:ext cx="2115189" cy="302895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F0C643D-A49F-4A12-B64E-A26139CF7C6A}"/>
              </a:ext>
            </a:extLst>
          </p:cNvPr>
          <p:cNvSpPr txBox="1">
            <a:spLocks/>
          </p:cNvSpPr>
          <p:nvPr/>
        </p:nvSpPr>
        <p:spPr bwMode="auto">
          <a:xfrm>
            <a:off x="6362700" y="2983467"/>
            <a:ext cx="1714500" cy="674133"/>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err="1">
                <a:solidFill>
                  <a:srgbClr val="C00000"/>
                </a:solidFill>
                <a:latin typeface="Times New Roman" panose="02020603050405020304" pitchFamily="18" charset="0"/>
                <a:cs typeface="Times New Roman" panose="02020603050405020304" pitchFamily="18" charset="0"/>
              </a:rPr>
              <a:t>MOBILedit</a:t>
            </a:r>
            <a:r>
              <a:rPr lang="en-US" sz="2000" b="1" kern="0" dirty="0">
                <a:solidFill>
                  <a:srgbClr val="C00000"/>
                </a:solidFill>
                <a:latin typeface="Times New Roman" panose="02020603050405020304" pitchFamily="18" charset="0"/>
                <a:cs typeface="Times New Roman" panose="02020603050405020304" pitchFamily="18" charset="0"/>
              </a:rPr>
              <a:t> Forensic</a:t>
            </a:r>
          </a:p>
        </p:txBody>
      </p:sp>
    </p:spTree>
    <p:extLst>
      <p:ext uri="{BB962C8B-B14F-4D97-AF65-F5344CB8AC3E}">
        <p14:creationId xmlns:p14="http://schemas.microsoft.com/office/powerpoint/2010/main" val="1906561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a:xfrm>
            <a:off x="849313" y="2667000"/>
            <a:ext cx="7772400" cy="1143000"/>
          </a:xfrm>
        </p:spPr>
        <p:txBody>
          <a:bodyPr/>
          <a:lstStyle/>
          <a:p>
            <a:pPr algn="ctr" defTabSz="812800" eaLnBrk="1"/>
            <a:r>
              <a:rPr lang="en-US" altLang="en-US" sz="3500" b="1" u="none" dirty="0">
                <a:latin typeface="Times New Roman" panose="02020603050405020304" pitchFamily="18" charset="0"/>
                <a:cs typeface="Times New Roman" panose="02020603050405020304" pitchFamily="18" charset="0"/>
              </a:rPr>
              <a:t>GPS Forensics (</a:t>
            </a:r>
            <a:r>
              <a:rPr lang="en-US" altLang="en-US" sz="3500" b="1" u="none" dirty="0" err="1">
                <a:latin typeface="Times New Roman" panose="02020603050405020304" pitchFamily="18" charset="0"/>
                <a:cs typeface="Times New Roman" panose="02020603050405020304" pitchFamily="18" charset="0"/>
              </a:rPr>
              <a:t>SatNav</a:t>
            </a:r>
            <a:r>
              <a:rPr lang="en-US" altLang="en-US" sz="3500" b="1" u="none" dirty="0">
                <a:latin typeface="Times New Roman" panose="02020603050405020304" pitchFamily="18" charset="0"/>
                <a:cs typeface="Times New Roman" panose="02020603050405020304" pitchFamily="18" charset="0"/>
              </a:rPr>
              <a:t> Forensics)</a:t>
            </a:r>
          </a:p>
        </p:txBody>
      </p:sp>
      <p:sp>
        <p:nvSpPr>
          <p:cNvPr id="41987"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ED44248A-BF90-41E7-9946-2A7519350BE9}"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38</a:t>
            </a:fld>
            <a:endParaRPr lang="en-US" altLang="en-US" sz="140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1988" name="Rectangle 4"/>
          <p:cNvSpPr>
            <a:spLocks/>
          </p:cNvSpPr>
          <p:nvPr/>
        </p:nvSpPr>
        <p:spPr bwMode="auto">
          <a:xfrm>
            <a:off x="152400" y="5915025"/>
            <a:ext cx="74898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dirty="0">
                <a:latin typeface="Times New Roman" panose="02020603050405020304" pitchFamily="18" charset="0"/>
                <a:cs typeface="Times New Roman" panose="02020603050405020304" pitchFamily="18" charset="0"/>
              </a:rPr>
              <a:t>[1] Garmin satnav forensic methods and artefacts: an exploratory study. </a:t>
            </a:r>
          </a:p>
          <a:p>
            <a:pPr eaLnBrk="1">
              <a:spcBef>
                <a:spcPts val="500"/>
              </a:spcBef>
              <a:buClrTx/>
              <a:buSzTx/>
              <a:buFontTx/>
              <a:buNone/>
            </a:pPr>
            <a:r>
              <a:rPr lang="en-US" altLang="en-US" sz="2000" dirty="0">
                <a:latin typeface="Times New Roman" panose="02020603050405020304" pitchFamily="18" charset="0"/>
                <a:cs typeface="Times New Roman" panose="02020603050405020304" pitchFamily="18" charset="0"/>
              </a:rPr>
              <a:t>http://researchrepository.napier.ac.uk/7334/</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31" y="158531"/>
            <a:ext cx="7772400" cy="609600"/>
          </a:xfrm>
        </p:spPr>
        <p:txBody>
          <a:bodyPr/>
          <a:lstStyle/>
          <a:p>
            <a:pPr algn="ctr"/>
            <a:r>
              <a:rPr lang="en-CA" sz="3600" b="1" u="none" dirty="0">
                <a:latin typeface="Times New Roman" panose="02020603050405020304" pitchFamily="18" charset="0"/>
                <a:cs typeface="Times New Roman" panose="02020603050405020304" pitchFamily="18" charset="0"/>
              </a:rPr>
              <a:t>Introduction to GPS</a:t>
            </a:r>
          </a:p>
        </p:txBody>
      </p:sp>
      <p:sp>
        <p:nvSpPr>
          <p:cNvPr id="3" name="Content Placeholder 2"/>
          <p:cNvSpPr>
            <a:spLocks noGrp="1"/>
          </p:cNvSpPr>
          <p:nvPr>
            <p:ph idx="1"/>
          </p:nvPr>
        </p:nvSpPr>
        <p:spPr>
          <a:xfrm>
            <a:off x="250031" y="844331"/>
            <a:ext cx="7598569" cy="5480269"/>
          </a:xfrm>
        </p:spPr>
        <p:txBody>
          <a:bodyPr>
            <a:noAutofit/>
          </a:bodyPr>
          <a:lstStyle/>
          <a:p>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G</a:t>
            </a:r>
            <a:r>
              <a:rPr lang="en-US" sz="2400" dirty="0">
                <a:latin typeface="Times New Roman" panose="02020603050405020304" pitchFamily="18" charset="0"/>
                <a:cs typeface="Times New Roman" panose="02020603050405020304" pitchFamily="18" charset="0"/>
              </a:rPr>
              <a:t>lobal </a:t>
            </a:r>
            <a:r>
              <a:rPr lang="en-US" sz="2400" b="1"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ositioning </a:t>
            </a:r>
            <a:r>
              <a:rPr lang="en-US" sz="2400" b="1" dirty="0">
                <a:latin typeface="Times New Roman" panose="02020603050405020304" pitchFamily="18" charset="0"/>
                <a:cs typeface="Times New Roman" panose="02020603050405020304" pitchFamily="18" charset="0"/>
              </a:rPr>
              <a:t>S</a:t>
            </a:r>
            <a:r>
              <a:rPr lang="en-US" sz="2400" dirty="0">
                <a:latin typeface="Times New Roman" panose="02020603050405020304" pitchFamily="18" charset="0"/>
                <a:cs typeface="Times New Roman" panose="02020603050405020304" pitchFamily="18" charset="0"/>
              </a:rPr>
              <a:t>ystem (GPS) is a radio-navigation system available worldwide. </a:t>
            </a:r>
          </a:p>
          <a:p>
            <a:r>
              <a:rPr lang="en-US" sz="2400" dirty="0">
                <a:latin typeface="Times New Roman" panose="02020603050405020304" pitchFamily="18" charset="0"/>
                <a:cs typeface="Times New Roman" panose="02020603050405020304" pitchFamily="18" charset="0"/>
              </a:rPr>
              <a:t>GPS is formed from a constellation of </a:t>
            </a:r>
            <a:r>
              <a:rPr lang="en-US" sz="2400" b="1" dirty="0">
                <a:latin typeface="Times New Roman" panose="02020603050405020304" pitchFamily="18" charset="0"/>
                <a:cs typeface="Times New Roman" panose="02020603050405020304" pitchFamily="18" charset="0"/>
              </a:rPr>
              <a:t>24</a:t>
            </a:r>
            <a:r>
              <a:rPr lang="en-US" sz="2400" dirty="0">
                <a:latin typeface="Times New Roman" panose="02020603050405020304" pitchFamily="18" charset="0"/>
                <a:cs typeface="Times New Roman" panose="02020603050405020304" pitchFamily="18" charset="0"/>
              </a:rPr>
              <a:t> satellites in </a:t>
            </a:r>
            <a:r>
              <a:rPr lang="en-US" sz="2400" b="1" dirty="0">
                <a:latin typeface="Times New Roman" panose="02020603050405020304" pitchFamily="18" charset="0"/>
                <a:cs typeface="Times New Roman" panose="02020603050405020304" pitchFamily="18" charset="0"/>
              </a:rPr>
              <a:t>6</a:t>
            </a:r>
            <a:r>
              <a:rPr lang="en-US" sz="2400" dirty="0">
                <a:latin typeface="Times New Roman" panose="02020603050405020304" pitchFamily="18" charset="0"/>
                <a:cs typeface="Times New Roman" panose="02020603050405020304" pitchFamily="18" charset="0"/>
              </a:rPr>
              <a:t> evenly spaced orbits (</a:t>
            </a:r>
            <a:r>
              <a:rPr lang="en-US" sz="2400" b="1" dirty="0">
                <a:latin typeface="Times New Roman" panose="02020603050405020304" pitchFamily="18" charset="0"/>
                <a:cs typeface="Times New Roman" panose="02020603050405020304" pitchFamily="18" charset="0"/>
              </a:rPr>
              <a:t>6</a:t>
            </a:r>
            <a:r>
              <a:rPr lang="en-US" sz="2400" dirty="0">
                <a:latin typeface="Times New Roman" panose="02020603050405020304" pitchFamily="18" charset="0"/>
                <a:cs typeface="Times New Roman" panose="02020603050405020304" pitchFamily="18" charset="0"/>
              </a:rPr>
              <a:t> orbital planes). </a:t>
            </a:r>
          </a:p>
          <a:p>
            <a:pPr lvl="1"/>
            <a:r>
              <a:rPr lang="en-US" sz="2000" dirty="0">
                <a:latin typeface="Times New Roman" panose="02020603050405020304" pitchFamily="18" charset="0"/>
                <a:cs typeface="Times New Roman" panose="02020603050405020304" pitchFamily="18" charset="0"/>
              </a:rPr>
              <a:t>There are in fact </a:t>
            </a:r>
            <a:r>
              <a:rPr lang="en-US" sz="2000" b="1" dirty="0">
                <a:latin typeface="Times New Roman" panose="02020603050405020304" pitchFamily="18" charset="0"/>
                <a:cs typeface="Times New Roman" panose="02020603050405020304" pitchFamily="18" charset="0"/>
              </a:rPr>
              <a:t>32</a:t>
            </a:r>
            <a:r>
              <a:rPr lang="en-US" sz="2000" dirty="0">
                <a:latin typeface="Times New Roman" panose="02020603050405020304" pitchFamily="18" charset="0"/>
                <a:cs typeface="Times New Roman" panose="02020603050405020304" pitchFamily="18" charset="0"/>
              </a:rPr>
              <a:t> of them. Only 24 are required to cover the entire earth.</a:t>
            </a:r>
          </a:p>
          <a:p>
            <a:pPr lvl="1"/>
            <a:r>
              <a:rPr lang="en-US" sz="2000" dirty="0">
                <a:latin typeface="Times New Roman" panose="02020603050405020304" pitchFamily="18" charset="0"/>
                <a:cs typeface="Times New Roman" panose="02020603050405020304" pitchFamily="18" charset="0"/>
              </a:rPr>
              <a:t>Each of these satellites take 11 hours and 58 minutes to orbit the Earth. </a:t>
            </a:r>
          </a:p>
          <a:p>
            <a:pPr lvl="1"/>
            <a:r>
              <a:rPr lang="en-US" sz="2000" dirty="0">
                <a:latin typeface="Times New Roman" panose="02020603050405020304" pitchFamily="18" charset="0"/>
                <a:cs typeface="Times New Roman" panose="02020603050405020304" pitchFamily="18" charset="0"/>
              </a:rPr>
              <a:t>Satellites are 20,350 km from earth, weighs ~900 kg and ~6 meters across </a:t>
            </a:r>
          </a:p>
          <a:p>
            <a:pPr lvl="1"/>
            <a:r>
              <a:rPr lang="en-US" sz="2000" dirty="0">
                <a:latin typeface="Times New Roman" panose="02020603050405020304" pitchFamily="18" charset="0"/>
                <a:cs typeface="Times New Roman" panose="02020603050405020304" pitchFamily="18" charset="0"/>
              </a:rPr>
              <a:t>Civilian frequency used is 1575.42 MHz, which is in UHF band. </a:t>
            </a:r>
          </a:p>
          <a:p>
            <a:pPr lvl="1"/>
            <a:r>
              <a:rPr lang="en-US" sz="2000" dirty="0">
                <a:latin typeface="Times New Roman" panose="02020603050405020304" pitchFamily="18" charset="0"/>
                <a:cs typeface="Times New Roman" panose="02020603050405020304" pitchFamily="18" charset="0"/>
              </a:rPr>
              <a:t>There are five ground stations that make sure the satellites are working properly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9937" y="0"/>
            <a:ext cx="2024063" cy="1619250"/>
          </a:xfrm>
          <a:prstGeom prst="rect">
            <a:avLst/>
          </a:prstGeom>
        </p:spPr>
      </p:pic>
      <p:sp>
        <p:nvSpPr>
          <p:cNvPr id="7" name="Content Placeholder 2"/>
          <p:cNvSpPr txBox="1">
            <a:spLocks/>
          </p:cNvSpPr>
          <p:nvPr/>
        </p:nvSpPr>
        <p:spPr>
          <a:xfrm>
            <a:off x="152400" y="6477000"/>
            <a:ext cx="8036436" cy="27510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Times New Roman" panose="02020603050405020304" pitchFamily="18" charset="0"/>
                <a:cs typeface="Times New Roman" panose="02020603050405020304" pitchFamily="18" charset="0"/>
              </a:rPr>
              <a:t>[1] http://www.metaresearch.org/cosmology/gps-relativity.asp</a:t>
            </a:r>
          </a:p>
        </p:txBody>
      </p:sp>
      <p:sp>
        <p:nvSpPr>
          <p:cNvPr id="9" name="Slide Number Placeholder 3">
            <a:extLst>
              <a:ext uri="{FF2B5EF4-FFF2-40B4-BE49-F238E27FC236}">
                <a16:creationId xmlns:a16="http://schemas.microsoft.com/office/drawing/2014/main" id="{3F95B92A-09C1-49D3-B290-A3EAF7F60BCE}"/>
              </a:ext>
            </a:extLst>
          </p:cNvPr>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39</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63297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3" y="174625"/>
            <a:ext cx="8534400" cy="854075"/>
          </a:xfrm>
        </p:spPr>
        <p:txBody>
          <a:bodyPr/>
          <a:lstStyle/>
          <a:p>
            <a:pPr eaLnBrk="1" hangingPunct="1">
              <a:defRPr/>
            </a:pPr>
            <a:r>
              <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Today’s world</a:t>
            </a: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243" name="Slide Number Placeholder 3"/>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F8998946-F8FD-4371-A6CC-CAE412E5D00A}"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4</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0244" name="Rectangle 7"/>
          <p:cNvSpPr>
            <a:spLocks/>
          </p:cNvSpPr>
          <p:nvPr/>
        </p:nvSpPr>
        <p:spPr bwMode="auto">
          <a:xfrm>
            <a:off x="100013" y="4783138"/>
            <a:ext cx="9055100"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1800" dirty="0">
                <a:latin typeface="Times New Roman" panose="02020603050405020304" pitchFamily="18" charset="0"/>
                <a:cs typeface="Times New Roman" panose="02020603050405020304" pitchFamily="18" charset="0"/>
              </a:rPr>
              <a:t>[1] </a:t>
            </a:r>
            <a:r>
              <a:rPr lang="it-IT" altLang="en-US" sz="1800" dirty="0">
                <a:latin typeface="Times New Roman" panose="02020603050405020304" pitchFamily="18" charset="0"/>
                <a:cs typeface="Times New Roman" panose="02020603050405020304" pitchFamily="18" charset="0"/>
              </a:rPr>
              <a:t>2015 San Bernardino attack.</a:t>
            </a:r>
          </a:p>
          <a:p>
            <a:pPr eaLnBrk="1">
              <a:spcBef>
                <a:spcPts val="500"/>
              </a:spcBef>
              <a:buClrTx/>
              <a:buSzTx/>
              <a:buFontTx/>
              <a:buNone/>
            </a:pPr>
            <a:r>
              <a:rPr lang="it-IT" altLang="en-US" sz="1800" dirty="0">
                <a:latin typeface="Times New Roman" panose="02020603050405020304" pitchFamily="18" charset="0"/>
                <a:cs typeface="Times New Roman" panose="02020603050405020304" pitchFamily="18" charset="0"/>
              </a:rPr>
              <a:t>https://en.wikipedia.org/wiki/2015_San_Bernardino_attack</a:t>
            </a:r>
          </a:p>
          <a:p>
            <a:pPr eaLnBrk="1">
              <a:spcBef>
                <a:spcPts val="500"/>
              </a:spcBef>
              <a:buClrTx/>
              <a:buSzTx/>
              <a:buFontTx/>
              <a:buNone/>
            </a:pPr>
            <a:r>
              <a:rPr lang="en-US" altLang="en-US" sz="1800" dirty="0">
                <a:latin typeface="Times New Roman" panose="02020603050405020304" pitchFamily="18" charset="0"/>
                <a:cs typeface="Times New Roman" panose="02020603050405020304" pitchFamily="18" charset="0"/>
              </a:rPr>
              <a:t>[2] How a new hack put Apple's FBI fight on hold</a:t>
            </a:r>
          </a:p>
          <a:p>
            <a:pPr eaLnBrk="1">
              <a:spcBef>
                <a:spcPts val="500"/>
              </a:spcBef>
              <a:buClrTx/>
              <a:buSzTx/>
              <a:buFontTx/>
              <a:buNone/>
            </a:pPr>
            <a:r>
              <a:rPr lang="en-US" altLang="en-US" sz="1800" dirty="0">
                <a:latin typeface="Times New Roman" panose="02020603050405020304" pitchFamily="18" charset="0"/>
                <a:cs typeface="Times New Roman" panose="02020603050405020304" pitchFamily="18" charset="0"/>
              </a:rPr>
              <a:t>http://www.theverge.com/2016/3/22/11284396/apple-vs-fbi-encryption-hearing-suspended-result</a:t>
            </a:r>
          </a:p>
          <a:p>
            <a:pPr eaLnBrk="1">
              <a:spcBef>
                <a:spcPts val="500"/>
              </a:spcBef>
              <a:buClrTx/>
              <a:buSzTx/>
              <a:buFontTx/>
              <a:buNone/>
            </a:pPr>
            <a:r>
              <a:rPr lang="en-US" altLang="en-US" sz="1800" dirty="0">
                <a:latin typeface="Times New Roman" panose="02020603050405020304" pitchFamily="18" charset="0"/>
                <a:cs typeface="Times New Roman" panose="02020603050405020304" pitchFamily="18" charset="0"/>
              </a:rPr>
              <a:t>[3] Israeli firm helping FBI to open encrypted iPhone: report.</a:t>
            </a:r>
          </a:p>
          <a:p>
            <a:pPr eaLnBrk="1">
              <a:spcBef>
                <a:spcPts val="500"/>
              </a:spcBef>
              <a:buClrTx/>
              <a:buSzTx/>
              <a:buFontTx/>
              <a:buNone/>
            </a:pPr>
            <a:r>
              <a:rPr lang="en-US" altLang="en-US" sz="1800" dirty="0">
                <a:latin typeface="Times New Roman" panose="02020603050405020304" pitchFamily="18" charset="0"/>
                <a:cs typeface="Times New Roman" panose="02020603050405020304" pitchFamily="18" charset="0"/>
              </a:rPr>
              <a:t>http://www.reuters.com/article/us-apple-encryption-cellebrite-idUSKCN0WP17J</a:t>
            </a:r>
          </a:p>
        </p:txBody>
      </p:sp>
      <p:sp>
        <p:nvSpPr>
          <p:cNvPr id="11" name="Title 1"/>
          <p:cNvSpPr txBox="1">
            <a:spLocks/>
          </p:cNvSpPr>
          <p:nvPr/>
        </p:nvSpPr>
        <p:spPr bwMode="auto">
          <a:xfrm>
            <a:off x="2217738" y="882650"/>
            <a:ext cx="37544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nchor="ctr"/>
          <a:lst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a:lstStyle>
          <a:p>
            <a:pPr eaLnBrk="1" hangingPunct="1">
              <a:defRPr/>
            </a:pPr>
            <a:r>
              <a:rPr lang="en-US" sz="2800" b="1" u="none" kern="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San Bernardino Attack</a:t>
            </a:r>
            <a:endParaRPr lang="en-CA" sz="2800" b="1" u="none" kern="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4" name="Title 1"/>
          <p:cNvSpPr txBox="1">
            <a:spLocks/>
          </p:cNvSpPr>
          <p:nvPr/>
        </p:nvSpPr>
        <p:spPr bwMode="auto">
          <a:xfrm>
            <a:off x="1693863" y="3954463"/>
            <a:ext cx="53927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nchor="ctr"/>
          <a:lst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a:lstStyle>
          <a:p>
            <a:pPr eaLnBrk="1" hangingPunct="1">
              <a:defRPr/>
            </a:pPr>
            <a:r>
              <a:rPr lang="en-US" sz="2000" u="none" kern="0" dirty="0">
                <a:solidFill>
                  <a:schemeClr val="tx1"/>
                </a:solidFill>
                <a:latin typeface="Times New Roman" panose="02020603050405020304" pitchFamily="18" charset="0"/>
                <a:cs typeface="Times New Roman" panose="02020603050405020304" pitchFamily="18" charset="0"/>
              </a:rPr>
              <a:t>FBI doesn’t know four-digit pass code</a:t>
            </a:r>
          </a:p>
          <a:p>
            <a:pPr eaLnBrk="1" hangingPunct="1">
              <a:defRPr/>
            </a:pPr>
            <a:r>
              <a:rPr lang="en-US" sz="2000" u="none" kern="0" dirty="0">
                <a:solidFill>
                  <a:schemeClr val="tx1"/>
                </a:solidFill>
                <a:latin typeface="Times New Roman" panose="02020603050405020304" pitchFamily="18" charset="0"/>
                <a:cs typeface="Times New Roman" panose="02020603050405020304" pitchFamily="18" charset="0"/>
              </a:rPr>
              <a:t>So ask Apple for help or crack iPhone's security</a:t>
            </a:r>
            <a:endParaRPr lang="en-CA" sz="2000" u="none" kern="0" dirty="0">
              <a:solidFill>
                <a:schemeClr val="tx1"/>
              </a:solidFill>
              <a:latin typeface="Times New Roman" pitchFamily="18" charset="0"/>
              <a:cs typeface="Times New Roman" pitchFamily="18" charset="0"/>
            </a:endParaRPr>
          </a:p>
        </p:txBody>
      </p:sp>
      <p:pic>
        <p:nvPicPr>
          <p:cNvPr id="1024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344613"/>
            <a:ext cx="434340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txBox="1">
            <a:spLocks/>
          </p:cNvSpPr>
          <p:nvPr/>
        </p:nvSpPr>
        <p:spPr bwMode="auto">
          <a:xfrm>
            <a:off x="2217738" y="3454400"/>
            <a:ext cx="3505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nchor="ctr"/>
          <a:lst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a:lstStyle>
          <a:p>
            <a:pPr eaLnBrk="1" hangingPunct="1">
              <a:defRPr/>
            </a:pPr>
            <a:r>
              <a:rPr lang="en-US" sz="2000" b="1" u="none" kern="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San Bernardino killer’s phone</a:t>
            </a:r>
            <a:endParaRPr lang="en-CA" sz="2000" b="1" u="none" kern="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4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04038" y="1273175"/>
            <a:ext cx="2239962"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04038" y="-11113"/>
            <a:ext cx="22399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00200" y="2628900"/>
            <a:ext cx="6057900" cy="3000375"/>
            <a:chOff x="2133600" y="2362200"/>
            <a:chExt cx="8077200" cy="4000500"/>
          </a:xfrm>
        </p:grpSpPr>
        <p:graphicFrame>
          <p:nvGraphicFramePr>
            <p:cNvPr id="15363" name="Object 4"/>
            <p:cNvGraphicFramePr>
              <a:graphicFrameLocks noGrp="1" noChangeAspect="1"/>
            </p:cNvGraphicFramePr>
            <p:nvPr>
              <p:ph type="chart" sz="half" idx="2"/>
            </p:nvPr>
          </p:nvGraphicFramePr>
          <p:xfrm>
            <a:off x="4038600" y="2895600"/>
            <a:ext cx="762000" cy="325438"/>
          </p:xfrm>
          <a:graphic>
            <a:graphicData uri="http://schemas.openxmlformats.org/presentationml/2006/ole">
              <mc:AlternateContent xmlns:mc="http://schemas.openxmlformats.org/markup-compatibility/2006">
                <mc:Choice xmlns:v="urn:schemas-microsoft-com:vml" Requires="v">
                  <p:oleObj spid="_x0000_s85094" name="Chart" r:id="rId4" imgW="4115096" imgH="1752337" progId="MSGraph.Chart.8">
                    <p:embed followColorScheme="full"/>
                  </p:oleObj>
                </mc:Choice>
                <mc:Fallback>
                  <p:oleObj name="Chart" r:id="rId4" imgW="4115096" imgH="1752337" progId="MSGraph.Chart.8">
                    <p:embed followColorScheme="full"/>
                    <p:pic>
                      <p:nvPicPr>
                        <p:cNvPr id="0" name=""/>
                        <p:cNvPicPr>
                          <a:picLocks noChangeAspect="1" noChangeArrowheads="1"/>
                        </p:cNvPicPr>
                        <p:nvPr/>
                      </p:nvPicPr>
                      <p:blipFill>
                        <a:blip r:embed="rId5"/>
                        <a:srcRect/>
                        <a:stretch>
                          <a:fillRect/>
                        </a:stretch>
                      </p:blipFill>
                      <p:spPr bwMode="auto">
                        <a:xfrm>
                          <a:off x="4038600" y="2895600"/>
                          <a:ext cx="7620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4" name="AutoShape 6"/>
            <p:cNvSpPr>
              <a:spLocks noChangeArrowheads="1"/>
            </p:cNvSpPr>
            <p:nvPr/>
          </p:nvSpPr>
          <p:spPr bwMode="auto">
            <a:xfrm>
              <a:off x="8229600" y="2362200"/>
              <a:ext cx="304800" cy="304800"/>
            </a:xfrm>
            <a:prstGeom prst="sun">
              <a:avLst>
                <a:gd name="adj" fmla="val 25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2400">
                <a:solidFill>
                  <a:prstClr val="black"/>
                </a:solidFill>
                <a:latin typeface="Times New Roman" panose="02020603050405020304" pitchFamily="18" charset="0"/>
              </a:endParaRPr>
            </a:p>
          </p:txBody>
        </p:sp>
        <p:sp>
          <p:nvSpPr>
            <p:cNvPr id="15365" name="AutoShape 7"/>
            <p:cNvSpPr>
              <a:spLocks noChangeArrowheads="1"/>
            </p:cNvSpPr>
            <p:nvPr/>
          </p:nvSpPr>
          <p:spPr bwMode="auto">
            <a:xfrm>
              <a:off x="3810000" y="2438400"/>
              <a:ext cx="304800" cy="304800"/>
            </a:xfrm>
            <a:prstGeom prst="sun">
              <a:avLst>
                <a:gd name="adj" fmla="val 25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2400">
                <a:solidFill>
                  <a:prstClr val="black"/>
                </a:solidFill>
                <a:latin typeface="Times New Roman" panose="02020603050405020304" pitchFamily="18" charset="0"/>
              </a:endParaRPr>
            </a:p>
          </p:txBody>
        </p:sp>
        <p:sp>
          <p:nvSpPr>
            <p:cNvPr id="15366" name="AutoShape 8"/>
            <p:cNvSpPr>
              <a:spLocks noChangeArrowheads="1"/>
            </p:cNvSpPr>
            <p:nvPr/>
          </p:nvSpPr>
          <p:spPr bwMode="auto">
            <a:xfrm>
              <a:off x="5715000" y="2438400"/>
              <a:ext cx="304800" cy="304800"/>
            </a:xfrm>
            <a:prstGeom prst="sun">
              <a:avLst>
                <a:gd name="adj" fmla="val 25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2400">
                <a:solidFill>
                  <a:prstClr val="black"/>
                </a:solidFill>
                <a:latin typeface="Times New Roman" panose="02020603050405020304" pitchFamily="18" charset="0"/>
              </a:endParaRPr>
            </a:p>
          </p:txBody>
        </p:sp>
        <p:sp>
          <p:nvSpPr>
            <p:cNvPr id="15367" name="AutoShape 9"/>
            <p:cNvSpPr>
              <a:spLocks noChangeArrowheads="1"/>
            </p:cNvSpPr>
            <p:nvPr/>
          </p:nvSpPr>
          <p:spPr bwMode="auto">
            <a:xfrm>
              <a:off x="7315200" y="2819400"/>
              <a:ext cx="304800" cy="304800"/>
            </a:xfrm>
            <a:prstGeom prst="sun">
              <a:avLst>
                <a:gd name="adj" fmla="val 25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2400">
                <a:solidFill>
                  <a:prstClr val="black"/>
                </a:solidFill>
                <a:latin typeface="Times New Roman" panose="02020603050405020304" pitchFamily="18" charset="0"/>
              </a:endParaRPr>
            </a:p>
          </p:txBody>
        </p:sp>
        <p:sp>
          <p:nvSpPr>
            <p:cNvPr id="15368" name="AutoShape 10"/>
            <p:cNvSpPr>
              <a:spLocks noChangeArrowheads="1"/>
            </p:cNvSpPr>
            <p:nvPr/>
          </p:nvSpPr>
          <p:spPr bwMode="auto">
            <a:xfrm>
              <a:off x="4419600" y="3124200"/>
              <a:ext cx="304800" cy="304800"/>
            </a:xfrm>
            <a:prstGeom prst="sun">
              <a:avLst>
                <a:gd name="adj" fmla="val 25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2400">
                <a:solidFill>
                  <a:prstClr val="black"/>
                </a:solidFill>
                <a:latin typeface="Times New Roman" panose="02020603050405020304" pitchFamily="18" charset="0"/>
              </a:endParaRPr>
            </a:p>
          </p:txBody>
        </p:sp>
        <p:sp>
          <p:nvSpPr>
            <p:cNvPr id="15369" name="Freeform 12"/>
            <p:cNvSpPr>
              <a:spLocks/>
            </p:cNvSpPr>
            <p:nvPr/>
          </p:nvSpPr>
          <p:spPr bwMode="auto">
            <a:xfrm>
              <a:off x="2133600" y="6019800"/>
              <a:ext cx="8077200" cy="342900"/>
            </a:xfrm>
            <a:custGeom>
              <a:avLst/>
              <a:gdLst>
                <a:gd name="T0" fmla="*/ 0 w 5040"/>
                <a:gd name="T1" fmla="*/ 244929 h 168"/>
                <a:gd name="T2" fmla="*/ 923109 w 5040"/>
                <a:gd name="T3" fmla="*/ 146957 h 168"/>
                <a:gd name="T4" fmla="*/ 3769360 w 5040"/>
                <a:gd name="T5" fmla="*/ 48986 h 168"/>
                <a:gd name="T6" fmla="*/ 6154057 w 5040"/>
                <a:gd name="T7" fmla="*/ 48986 h 168"/>
                <a:gd name="T8" fmla="*/ 8077200 w 5040"/>
                <a:gd name="T9" fmla="*/ 342900 h 168"/>
                <a:gd name="T10" fmla="*/ 0 60000 65536"/>
                <a:gd name="T11" fmla="*/ 0 60000 65536"/>
                <a:gd name="T12" fmla="*/ 0 60000 65536"/>
                <a:gd name="T13" fmla="*/ 0 60000 65536"/>
                <a:gd name="T14" fmla="*/ 0 60000 65536"/>
                <a:gd name="T15" fmla="*/ 0 w 5040"/>
                <a:gd name="T16" fmla="*/ 0 h 168"/>
                <a:gd name="T17" fmla="*/ 5040 w 5040"/>
                <a:gd name="T18" fmla="*/ 168 h 168"/>
              </a:gdLst>
              <a:ahLst/>
              <a:cxnLst>
                <a:cxn ang="T10">
                  <a:pos x="T0" y="T1"/>
                </a:cxn>
                <a:cxn ang="T11">
                  <a:pos x="T2" y="T3"/>
                </a:cxn>
                <a:cxn ang="T12">
                  <a:pos x="T4" y="T5"/>
                </a:cxn>
                <a:cxn ang="T13">
                  <a:pos x="T6" y="T7"/>
                </a:cxn>
                <a:cxn ang="T14">
                  <a:pos x="T8" y="T9"/>
                </a:cxn>
              </a:cxnLst>
              <a:rect l="T15" t="T16" r="T17" b="T18"/>
              <a:pathLst>
                <a:path w="5040" h="168">
                  <a:moveTo>
                    <a:pt x="0" y="120"/>
                  </a:moveTo>
                  <a:cubicBezTo>
                    <a:pt x="92" y="104"/>
                    <a:pt x="184" y="88"/>
                    <a:pt x="576" y="72"/>
                  </a:cubicBezTo>
                  <a:cubicBezTo>
                    <a:pt x="968" y="56"/>
                    <a:pt x="1808" y="32"/>
                    <a:pt x="2352" y="24"/>
                  </a:cubicBezTo>
                  <a:cubicBezTo>
                    <a:pt x="2896" y="16"/>
                    <a:pt x="3392" y="0"/>
                    <a:pt x="3840" y="24"/>
                  </a:cubicBezTo>
                  <a:cubicBezTo>
                    <a:pt x="4288" y="48"/>
                    <a:pt x="4840" y="144"/>
                    <a:pt x="5040" y="16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sz="1800">
                <a:solidFill>
                  <a:prstClr val="black"/>
                </a:solidFill>
              </a:endParaRPr>
            </a:p>
          </p:txBody>
        </p:sp>
        <p:sp>
          <p:nvSpPr>
            <p:cNvPr id="15370" name="AutoShape 13"/>
            <p:cNvSpPr>
              <a:spLocks noChangeArrowheads="1"/>
            </p:cNvSpPr>
            <p:nvPr/>
          </p:nvSpPr>
          <p:spPr bwMode="auto">
            <a:xfrm>
              <a:off x="4038600" y="5638800"/>
              <a:ext cx="152400" cy="152400"/>
            </a:xfrm>
            <a:prstGeom prst="smileyFace">
              <a:avLst>
                <a:gd name="adj" fmla="val 4653"/>
              </a:avLst>
            </a:prstGeom>
            <a:solidFill>
              <a:srgbClr val="FFFF99"/>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2400">
                <a:solidFill>
                  <a:prstClr val="black"/>
                </a:solidFill>
                <a:latin typeface="Times New Roman" panose="02020603050405020304" pitchFamily="18" charset="0"/>
              </a:endParaRPr>
            </a:p>
          </p:txBody>
        </p:sp>
        <p:sp>
          <p:nvSpPr>
            <p:cNvPr id="15371" name="Line 15"/>
            <p:cNvSpPr>
              <a:spLocks noChangeShapeType="1"/>
            </p:cNvSpPr>
            <p:nvPr/>
          </p:nvSpPr>
          <p:spPr bwMode="auto">
            <a:xfrm>
              <a:off x="4114800" y="57912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sz="1800">
                <a:solidFill>
                  <a:prstClr val="black"/>
                </a:solidFill>
              </a:endParaRPr>
            </a:p>
          </p:txBody>
        </p:sp>
        <p:sp>
          <p:nvSpPr>
            <p:cNvPr id="15372" name="Line 16"/>
            <p:cNvSpPr>
              <a:spLocks noChangeShapeType="1"/>
            </p:cNvSpPr>
            <p:nvPr/>
          </p:nvSpPr>
          <p:spPr bwMode="auto">
            <a:xfrm>
              <a:off x="4114800" y="59436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sz="1800">
                <a:solidFill>
                  <a:prstClr val="black"/>
                </a:solidFill>
              </a:endParaRPr>
            </a:p>
          </p:txBody>
        </p:sp>
        <p:sp>
          <p:nvSpPr>
            <p:cNvPr id="15373" name="Line 17"/>
            <p:cNvSpPr>
              <a:spLocks noChangeShapeType="1"/>
            </p:cNvSpPr>
            <p:nvPr/>
          </p:nvSpPr>
          <p:spPr bwMode="auto">
            <a:xfrm flipH="1">
              <a:off x="4038600" y="59436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sz="1800">
                <a:solidFill>
                  <a:prstClr val="black"/>
                </a:solidFill>
              </a:endParaRPr>
            </a:p>
          </p:txBody>
        </p:sp>
        <p:sp>
          <p:nvSpPr>
            <p:cNvPr id="15374" name="Line 18"/>
            <p:cNvSpPr>
              <a:spLocks noChangeShapeType="1"/>
            </p:cNvSpPr>
            <p:nvPr/>
          </p:nvSpPr>
          <p:spPr bwMode="auto">
            <a:xfrm flipH="1" flipV="1">
              <a:off x="4038600" y="5791200"/>
              <a:ext cx="762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sz="1800">
                <a:solidFill>
                  <a:prstClr val="black"/>
                </a:solidFill>
              </a:endParaRPr>
            </a:p>
          </p:txBody>
        </p:sp>
        <p:sp>
          <p:nvSpPr>
            <p:cNvPr id="15375" name="Line 19"/>
            <p:cNvSpPr>
              <a:spLocks noChangeShapeType="1"/>
            </p:cNvSpPr>
            <p:nvPr/>
          </p:nvSpPr>
          <p:spPr bwMode="auto">
            <a:xfrm>
              <a:off x="4114800" y="5867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sz="1800">
                <a:solidFill>
                  <a:prstClr val="black"/>
                </a:solidFill>
              </a:endParaRPr>
            </a:p>
          </p:txBody>
        </p:sp>
        <p:sp>
          <p:nvSpPr>
            <p:cNvPr id="15376" name="Freeform 20"/>
            <p:cNvSpPr>
              <a:spLocks/>
            </p:cNvSpPr>
            <p:nvPr/>
          </p:nvSpPr>
          <p:spPr bwMode="auto">
            <a:xfrm>
              <a:off x="3937000" y="5638800"/>
              <a:ext cx="177800" cy="266700"/>
            </a:xfrm>
            <a:custGeom>
              <a:avLst/>
              <a:gdLst>
                <a:gd name="T0" fmla="*/ 177800 w 112"/>
                <a:gd name="T1" fmla="*/ 228600 h 168"/>
                <a:gd name="T2" fmla="*/ 25400 w 112"/>
                <a:gd name="T3" fmla="*/ 228600 h 168"/>
                <a:gd name="T4" fmla="*/ 25400 w 112"/>
                <a:gd name="T5" fmla="*/ 0 h 168"/>
                <a:gd name="T6" fmla="*/ 0 60000 65536"/>
                <a:gd name="T7" fmla="*/ 0 60000 65536"/>
                <a:gd name="T8" fmla="*/ 0 60000 65536"/>
                <a:gd name="T9" fmla="*/ 0 w 112"/>
                <a:gd name="T10" fmla="*/ 0 h 168"/>
                <a:gd name="T11" fmla="*/ 112 w 112"/>
                <a:gd name="T12" fmla="*/ 168 h 168"/>
              </a:gdLst>
              <a:ahLst/>
              <a:cxnLst>
                <a:cxn ang="T6">
                  <a:pos x="T0" y="T1"/>
                </a:cxn>
                <a:cxn ang="T7">
                  <a:pos x="T2" y="T3"/>
                </a:cxn>
                <a:cxn ang="T8">
                  <a:pos x="T4" y="T5"/>
                </a:cxn>
              </a:cxnLst>
              <a:rect l="T9" t="T10" r="T11" b="T12"/>
              <a:pathLst>
                <a:path w="112" h="168">
                  <a:moveTo>
                    <a:pt x="112" y="144"/>
                  </a:moveTo>
                  <a:cubicBezTo>
                    <a:pt x="72" y="156"/>
                    <a:pt x="32" y="168"/>
                    <a:pt x="16" y="144"/>
                  </a:cubicBezTo>
                  <a:cubicBezTo>
                    <a:pt x="0" y="120"/>
                    <a:pt x="16" y="24"/>
                    <a:pt x="16"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sz="1800">
                <a:solidFill>
                  <a:prstClr val="black"/>
                </a:solidFill>
              </a:endParaRPr>
            </a:p>
          </p:txBody>
        </p:sp>
        <p:sp>
          <p:nvSpPr>
            <p:cNvPr id="15377" name="AutoShape 21"/>
            <p:cNvSpPr>
              <a:spLocks noChangeArrowheads="1"/>
            </p:cNvSpPr>
            <p:nvPr/>
          </p:nvSpPr>
          <p:spPr bwMode="auto">
            <a:xfrm flipV="1">
              <a:off x="3886200" y="5638800"/>
              <a:ext cx="152400" cy="76200"/>
            </a:xfrm>
            <a:prstGeom prst="hexagon">
              <a:avLst>
                <a:gd name="adj" fmla="val 50000"/>
                <a:gd name="vf" fmla="val 11547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2400">
                <a:solidFill>
                  <a:prstClr val="black"/>
                </a:solidFill>
                <a:latin typeface="Times New Roman" panose="02020603050405020304" pitchFamily="18" charset="0"/>
              </a:endParaRPr>
            </a:p>
          </p:txBody>
        </p:sp>
        <p:sp>
          <p:nvSpPr>
            <p:cNvPr id="6166" name="Line 22"/>
            <p:cNvSpPr>
              <a:spLocks noChangeShapeType="1"/>
            </p:cNvSpPr>
            <p:nvPr/>
          </p:nvSpPr>
          <p:spPr bwMode="auto">
            <a:xfrm>
              <a:off x="3962400" y="2819400"/>
              <a:ext cx="0" cy="2743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CA" sz="1800">
                <a:solidFill>
                  <a:prstClr val="black"/>
                </a:solidFill>
              </a:endParaRPr>
            </a:p>
          </p:txBody>
        </p:sp>
        <p:sp>
          <p:nvSpPr>
            <p:cNvPr id="6167" name="Line 23"/>
            <p:cNvSpPr>
              <a:spLocks noChangeShapeType="1"/>
            </p:cNvSpPr>
            <p:nvPr/>
          </p:nvSpPr>
          <p:spPr bwMode="auto">
            <a:xfrm flipH="1">
              <a:off x="4191000" y="3352800"/>
              <a:ext cx="228600" cy="19050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CA" sz="1800">
                <a:solidFill>
                  <a:prstClr val="black"/>
                </a:solidFill>
              </a:endParaRPr>
            </a:p>
          </p:txBody>
        </p:sp>
        <p:sp>
          <p:nvSpPr>
            <p:cNvPr id="6168" name="Line 24"/>
            <p:cNvSpPr>
              <a:spLocks noChangeShapeType="1"/>
            </p:cNvSpPr>
            <p:nvPr/>
          </p:nvSpPr>
          <p:spPr bwMode="auto">
            <a:xfrm flipH="1">
              <a:off x="4343400" y="2667000"/>
              <a:ext cx="1447800" cy="2590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sz="1800">
                <a:solidFill>
                  <a:prstClr val="black"/>
                </a:solidFill>
              </a:endParaRPr>
            </a:p>
          </p:txBody>
        </p:sp>
        <p:sp>
          <p:nvSpPr>
            <p:cNvPr id="6169" name="Line 25"/>
            <p:cNvSpPr>
              <a:spLocks noChangeShapeType="1"/>
            </p:cNvSpPr>
            <p:nvPr/>
          </p:nvSpPr>
          <p:spPr bwMode="auto">
            <a:xfrm flipH="1">
              <a:off x="4419600" y="2971800"/>
              <a:ext cx="2819400" cy="24384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en-CA" sz="1800">
                <a:solidFill>
                  <a:prstClr val="black"/>
                </a:solidFill>
              </a:endParaRPr>
            </a:p>
          </p:txBody>
        </p:sp>
        <p:sp>
          <p:nvSpPr>
            <p:cNvPr id="6170" name="Line 26"/>
            <p:cNvSpPr>
              <a:spLocks noChangeShapeType="1"/>
            </p:cNvSpPr>
            <p:nvPr/>
          </p:nvSpPr>
          <p:spPr bwMode="auto">
            <a:xfrm flipH="1">
              <a:off x="4495800" y="2743200"/>
              <a:ext cx="3810000" cy="297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CA" sz="1800">
                <a:solidFill>
                  <a:prstClr val="black"/>
                </a:solidFill>
              </a:endParaRPr>
            </a:p>
          </p:txBody>
        </p:sp>
        <p:sp>
          <p:nvSpPr>
            <p:cNvPr id="6171" name="Text Box 27"/>
            <p:cNvSpPr txBox="1">
              <a:spLocks noChangeArrowheads="1"/>
            </p:cNvSpPr>
            <p:nvPr/>
          </p:nvSpPr>
          <p:spPr bwMode="auto">
            <a:xfrm>
              <a:off x="7924800" y="3657600"/>
              <a:ext cx="19812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a:solidFill>
                    <a:prstClr val="black"/>
                  </a:solidFill>
                  <a:latin typeface="Times New Roman" panose="02020603050405020304" pitchFamily="18" charset="0"/>
                </a:rPr>
                <a:t>Radio Waves</a:t>
              </a:r>
            </a:p>
          </p:txBody>
        </p:sp>
      </p:grpSp>
      <p:sp>
        <p:nvSpPr>
          <p:cNvPr id="26" name="Rectangle 25"/>
          <p:cNvSpPr/>
          <p:nvPr/>
        </p:nvSpPr>
        <p:spPr>
          <a:xfrm>
            <a:off x="1352550" y="549563"/>
            <a:ext cx="6324600" cy="646331"/>
          </a:xfrm>
          <a:prstGeom prst="rect">
            <a:avLst/>
          </a:prstGeom>
        </p:spPr>
        <p:txBody>
          <a:bodyPr wrap="square">
            <a:spAutoFit/>
          </a:bodyPr>
          <a:lstStyle/>
          <a:p>
            <a:pPr algn="ctr"/>
            <a:r>
              <a:rPr lang="en-CA" sz="3600" b="1" dirty="0">
                <a:solidFill>
                  <a:schemeClr val="accent2"/>
                </a:solidFill>
                <a:latin typeface="Calibri Light" panose="020F0302020204030204"/>
                <a:ea typeface="+mj-ea"/>
                <a:cs typeface="+mj-cs"/>
              </a:rPr>
              <a:t>Introduction to GPS (cont’d)</a:t>
            </a:r>
            <a:endParaRPr lang="en-CA" sz="3600" b="1" dirty="0">
              <a:solidFill>
                <a:schemeClr val="accent2"/>
              </a:solidFill>
            </a:endParaRPr>
          </a:p>
        </p:txBody>
      </p:sp>
      <p:sp>
        <p:nvSpPr>
          <p:cNvPr id="28" name="Content Placeholder 2">
            <a:extLst>
              <a:ext uri="{FF2B5EF4-FFF2-40B4-BE49-F238E27FC236}">
                <a16:creationId xmlns:a16="http://schemas.microsoft.com/office/drawing/2014/main" id="{871998D7-6432-4320-B5A9-67DA2A2CFBD0}"/>
              </a:ext>
            </a:extLst>
          </p:cNvPr>
          <p:cNvSpPr txBox="1">
            <a:spLocks/>
          </p:cNvSpPr>
          <p:nvPr/>
        </p:nvSpPr>
        <p:spPr bwMode="auto">
          <a:xfrm>
            <a:off x="4578626" y="2088117"/>
            <a:ext cx="1485900" cy="369333"/>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solidFill>
                  <a:srgbClr val="C00000"/>
                </a:solidFill>
                <a:latin typeface="Times New Roman" panose="02020603050405020304" pitchFamily="18" charset="0"/>
                <a:cs typeface="Times New Roman" panose="02020603050405020304" pitchFamily="18" charset="0"/>
              </a:rPr>
              <a:t>satellites</a:t>
            </a:r>
          </a:p>
        </p:txBody>
      </p:sp>
      <p:sp>
        <p:nvSpPr>
          <p:cNvPr id="29" name="Slide Number Placeholder 3">
            <a:extLst>
              <a:ext uri="{FF2B5EF4-FFF2-40B4-BE49-F238E27FC236}">
                <a16:creationId xmlns:a16="http://schemas.microsoft.com/office/drawing/2014/main" id="{CC61C4E9-514C-4F86-909A-052CD5914AEC}"/>
              </a:ext>
            </a:extLst>
          </p:cNvPr>
          <p:cNvSpPr txBox="1">
            <a:spLocks/>
          </p:cNvSpPr>
          <p:nvPr/>
        </p:nvSpPr>
        <p:spPr>
          <a:xfrm>
            <a:off x="7994650" y="6400800"/>
            <a:ext cx="768350" cy="4572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defPPr>
              <a:defRPr lang="en-US"/>
            </a:defPPr>
            <a:lvl1pPr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40</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007246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body" sz="half" idx="2"/>
          </p:nvPr>
        </p:nvSpPr>
        <p:spPr>
          <a:xfrm>
            <a:off x="542415" y="4833770"/>
            <a:ext cx="8142515" cy="1490830"/>
          </a:xfrm>
        </p:spPr>
        <p:txBody>
          <a:bodyPr>
            <a:noAutofit/>
          </a:bodyPr>
          <a:lstStyle/>
          <a:p>
            <a:pPr marL="0" indent="0">
              <a:buNone/>
            </a:pPr>
            <a:r>
              <a:rPr lang="en-US" dirty="0">
                <a:latin typeface="Times New Roman" panose="02020603050405020304" pitchFamily="18" charset="0"/>
                <a:cs typeface="Times New Roman" panose="02020603050405020304" pitchFamily="18" charset="0"/>
              </a:rPr>
              <a:t>Distance measurements from two satellites limits our location to the intersection of two spheres, which is a circle.</a:t>
            </a:r>
          </a:p>
        </p:txBody>
      </p:sp>
      <p:grpSp>
        <p:nvGrpSpPr>
          <p:cNvPr id="2" name="Group 3"/>
          <p:cNvGrpSpPr>
            <a:grpSpLocks/>
          </p:cNvGrpSpPr>
          <p:nvPr/>
        </p:nvGrpSpPr>
        <p:grpSpPr bwMode="auto">
          <a:xfrm>
            <a:off x="2971800" y="1371601"/>
            <a:ext cx="2882504" cy="3113485"/>
            <a:chOff x="1536" y="432"/>
            <a:chExt cx="2421" cy="2615"/>
          </a:xfrm>
        </p:grpSpPr>
        <p:sp>
          <p:nvSpPr>
            <p:cNvPr id="76804" name="Oval 4"/>
            <p:cNvSpPr>
              <a:spLocks noChangeArrowheads="1"/>
            </p:cNvSpPr>
            <p:nvPr/>
          </p:nvSpPr>
          <p:spPr bwMode="auto">
            <a:xfrm>
              <a:off x="2117" y="1230"/>
              <a:ext cx="1828" cy="1817"/>
            </a:xfrm>
            <a:prstGeom prst="ellipse">
              <a:avLst/>
            </a:prstGeom>
            <a:noFill/>
            <a:ln w="25400">
              <a:solidFill>
                <a:schemeClr val="bg2"/>
              </a:solidFill>
              <a:round/>
              <a:headEnd/>
              <a:tailEnd/>
            </a:ln>
            <a:effectLst/>
          </p:spPr>
          <p:txBody>
            <a:bodyPr wrap="none" anchor="ctr"/>
            <a:lstStyle/>
            <a:p>
              <a:endParaRPr lang="en-US" sz="1800"/>
            </a:p>
          </p:txBody>
        </p:sp>
        <p:sp>
          <p:nvSpPr>
            <p:cNvPr id="76805" name="Oval 5"/>
            <p:cNvSpPr>
              <a:spLocks noChangeArrowheads="1"/>
            </p:cNvSpPr>
            <p:nvPr/>
          </p:nvSpPr>
          <p:spPr bwMode="auto">
            <a:xfrm>
              <a:off x="2139" y="2001"/>
              <a:ext cx="1818" cy="323"/>
            </a:xfrm>
            <a:prstGeom prst="ellipse">
              <a:avLst/>
            </a:prstGeom>
            <a:noFill/>
            <a:ln w="25400">
              <a:solidFill>
                <a:schemeClr val="bg2"/>
              </a:solidFill>
              <a:round/>
              <a:headEnd/>
              <a:tailEnd/>
            </a:ln>
            <a:effectLst/>
          </p:spPr>
          <p:txBody>
            <a:bodyPr wrap="none" anchor="ctr"/>
            <a:lstStyle/>
            <a:p>
              <a:endParaRPr lang="en-US" sz="1800"/>
            </a:p>
          </p:txBody>
        </p:sp>
        <p:pic>
          <p:nvPicPr>
            <p:cNvPr id="76806" name="Picture 6"/>
            <p:cNvPicPr>
              <a:picLocks noChangeArrowheads="1"/>
            </p:cNvPicPr>
            <p:nvPr/>
          </p:nvPicPr>
          <p:blipFill>
            <a:blip r:embed="rId3"/>
            <a:srcRect/>
            <a:stretch>
              <a:fillRect/>
            </a:stretch>
          </p:blipFill>
          <p:spPr bwMode="auto">
            <a:xfrm>
              <a:off x="2934" y="2075"/>
              <a:ext cx="198" cy="146"/>
            </a:xfrm>
            <a:prstGeom prst="rect">
              <a:avLst/>
            </a:prstGeom>
            <a:noFill/>
            <a:ln w="9525">
              <a:noFill/>
              <a:miter lim="800000"/>
              <a:headEnd/>
              <a:tailEnd/>
            </a:ln>
            <a:effectLst/>
          </p:spPr>
        </p:pic>
        <p:sp>
          <p:nvSpPr>
            <p:cNvPr id="76807" name="Oval 7"/>
            <p:cNvSpPr>
              <a:spLocks noChangeArrowheads="1"/>
            </p:cNvSpPr>
            <p:nvPr/>
          </p:nvSpPr>
          <p:spPr bwMode="auto">
            <a:xfrm>
              <a:off x="1537" y="432"/>
              <a:ext cx="1421" cy="1411"/>
            </a:xfrm>
            <a:prstGeom prst="ellipse">
              <a:avLst/>
            </a:prstGeom>
            <a:noFill/>
            <a:ln w="25400">
              <a:solidFill>
                <a:schemeClr val="bg2"/>
              </a:solidFill>
              <a:round/>
              <a:headEnd/>
              <a:tailEnd/>
            </a:ln>
            <a:effectLst/>
          </p:spPr>
          <p:txBody>
            <a:bodyPr wrap="none" anchor="ctr"/>
            <a:lstStyle/>
            <a:p>
              <a:endParaRPr lang="en-US" sz="1800"/>
            </a:p>
          </p:txBody>
        </p:sp>
        <p:sp>
          <p:nvSpPr>
            <p:cNvPr id="76808" name="Oval 8"/>
            <p:cNvSpPr>
              <a:spLocks noChangeArrowheads="1"/>
            </p:cNvSpPr>
            <p:nvPr/>
          </p:nvSpPr>
          <p:spPr bwMode="auto">
            <a:xfrm>
              <a:off x="1536" y="1016"/>
              <a:ext cx="1414" cy="247"/>
            </a:xfrm>
            <a:prstGeom prst="ellipse">
              <a:avLst/>
            </a:prstGeom>
            <a:noFill/>
            <a:ln w="25400">
              <a:solidFill>
                <a:schemeClr val="bg2"/>
              </a:solidFill>
              <a:round/>
              <a:headEnd/>
              <a:tailEnd/>
            </a:ln>
            <a:effectLst/>
          </p:spPr>
          <p:txBody>
            <a:bodyPr wrap="none" anchor="ctr"/>
            <a:lstStyle/>
            <a:p>
              <a:endParaRPr lang="en-US" sz="1800"/>
            </a:p>
          </p:txBody>
        </p:sp>
        <p:pic>
          <p:nvPicPr>
            <p:cNvPr id="76809" name="Picture 9"/>
            <p:cNvPicPr>
              <a:picLocks noChangeArrowheads="1"/>
            </p:cNvPicPr>
            <p:nvPr/>
          </p:nvPicPr>
          <p:blipFill>
            <a:blip r:embed="rId3"/>
            <a:srcRect/>
            <a:stretch>
              <a:fillRect/>
            </a:stretch>
          </p:blipFill>
          <p:spPr bwMode="auto">
            <a:xfrm>
              <a:off x="2154" y="1071"/>
              <a:ext cx="149" cy="109"/>
            </a:xfrm>
            <a:prstGeom prst="rect">
              <a:avLst/>
            </a:prstGeom>
            <a:noFill/>
            <a:ln w="9525">
              <a:noFill/>
              <a:miter lim="800000"/>
              <a:headEnd/>
              <a:tailEnd/>
            </a:ln>
            <a:effectLst/>
          </p:spPr>
        </p:pic>
        <p:grpSp>
          <p:nvGrpSpPr>
            <p:cNvPr id="3" name="Group 10"/>
            <p:cNvGrpSpPr>
              <a:grpSpLocks/>
            </p:cNvGrpSpPr>
            <p:nvPr/>
          </p:nvGrpSpPr>
          <p:grpSpPr bwMode="auto">
            <a:xfrm>
              <a:off x="2069" y="971"/>
              <a:ext cx="288" cy="307"/>
              <a:chOff x="2208" y="1661"/>
              <a:chExt cx="288" cy="307"/>
            </a:xfrm>
          </p:grpSpPr>
          <p:sp>
            <p:nvSpPr>
              <p:cNvPr id="76811" name="Line 11"/>
              <p:cNvSpPr>
                <a:spLocks noChangeShapeType="1"/>
              </p:cNvSpPr>
              <p:nvPr/>
            </p:nvSpPr>
            <p:spPr bwMode="auto">
              <a:xfrm flipH="1" flipV="1">
                <a:off x="2386" y="1749"/>
                <a:ext cx="1"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12" name="Line 12"/>
              <p:cNvSpPr>
                <a:spLocks noChangeShapeType="1"/>
              </p:cNvSpPr>
              <p:nvPr/>
            </p:nvSpPr>
            <p:spPr bwMode="auto">
              <a:xfrm flipV="1">
                <a:off x="2384" y="1737"/>
                <a:ext cx="8" cy="1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13" name="Line 13"/>
              <p:cNvSpPr>
                <a:spLocks noChangeShapeType="1"/>
              </p:cNvSpPr>
              <p:nvPr/>
            </p:nvSpPr>
            <p:spPr bwMode="auto">
              <a:xfrm flipV="1">
                <a:off x="2417" y="1776"/>
                <a:ext cx="4"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14" name="Line 14"/>
              <p:cNvSpPr>
                <a:spLocks noChangeShapeType="1"/>
              </p:cNvSpPr>
              <p:nvPr/>
            </p:nvSpPr>
            <p:spPr bwMode="auto">
              <a:xfrm flipH="1" flipV="1">
                <a:off x="2375" y="1771"/>
                <a:ext cx="41"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15" name="Line 15"/>
              <p:cNvSpPr>
                <a:spLocks noChangeShapeType="1"/>
              </p:cNvSpPr>
              <p:nvPr/>
            </p:nvSpPr>
            <p:spPr bwMode="auto">
              <a:xfrm flipH="1">
                <a:off x="2395" y="1772"/>
                <a:ext cx="33"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16" name="Line 16"/>
              <p:cNvSpPr>
                <a:spLocks noChangeShapeType="1"/>
              </p:cNvSpPr>
              <p:nvPr/>
            </p:nvSpPr>
            <p:spPr bwMode="auto">
              <a:xfrm flipV="1">
                <a:off x="2449" y="1804"/>
                <a:ext cx="5" cy="1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17" name="Line 17"/>
              <p:cNvSpPr>
                <a:spLocks noChangeShapeType="1"/>
              </p:cNvSpPr>
              <p:nvPr/>
            </p:nvSpPr>
            <p:spPr bwMode="auto">
              <a:xfrm flipV="1">
                <a:off x="2474" y="1826"/>
                <a:ext cx="12" cy="1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18" name="Line 18"/>
              <p:cNvSpPr>
                <a:spLocks noChangeShapeType="1"/>
              </p:cNvSpPr>
              <p:nvPr/>
            </p:nvSpPr>
            <p:spPr bwMode="auto">
              <a:xfrm flipH="1" flipV="1">
                <a:off x="2443" y="1797"/>
                <a:ext cx="11"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19" name="Line 19"/>
              <p:cNvSpPr>
                <a:spLocks noChangeShapeType="1"/>
              </p:cNvSpPr>
              <p:nvPr/>
            </p:nvSpPr>
            <p:spPr bwMode="auto">
              <a:xfrm flipV="1">
                <a:off x="2318" y="1890"/>
                <a:ext cx="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20" name="Line 20"/>
              <p:cNvSpPr>
                <a:spLocks noChangeShapeType="1"/>
              </p:cNvSpPr>
              <p:nvPr/>
            </p:nvSpPr>
            <p:spPr bwMode="auto">
              <a:xfrm flipV="1">
                <a:off x="2307" y="1884"/>
                <a:ext cx="5" cy="1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21" name="Line 21"/>
              <p:cNvSpPr>
                <a:spLocks noChangeShapeType="1"/>
              </p:cNvSpPr>
              <p:nvPr/>
            </p:nvSpPr>
            <p:spPr bwMode="auto">
              <a:xfrm flipV="1">
                <a:off x="2296" y="1864"/>
                <a:ext cx="14" cy="4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22" name="Line 22"/>
              <p:cNvSpPr>
                <a:spLocks noChangeShapeType="1"/>
              </p:cNvSpPr>
              <p:nvPr/>
            </p:nvSpPr>
            <p:spPr bwMode="auto">
              <a:xfrm flipV="1">
                <a:off x="2285" y="1858"/>
                <a:ext cx="20" cy="6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23" name="Line 23"/>
              <p:cNvSpPr>
                <a:spLocks noChangeShapeType="1"/>
              </p:cNvSpPr>
              <p:nvPr/>
            </p:nvSpPr>
            <p:spPr bwMode="auto">
              <a:xfrm flipV="1">
                <a:off x="2273" y="1853"/>
                <a:ext cx="24" cy="8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24" name="Line 24"/>
              <p:cNvSpPr>
                <a:spLocks noChangeShapeType="1"/>
              </p:cNvSpPr>
              <p:nvPr/>
            </p:nvSpPr>
            <p:spPr bwMode="auto">
              <a:xfrm flipV="1">
                <a:off x="2261" y="1841"/>
                <a:ext cx="33" cy="10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25" name="Line 25"/>
              <p:cNvSpPr>
                <a:spLocks noChangeShapeType="1"/>
              </p:cNvSpPr>
              <p:nvPr/>
            </p:nvSpPr>
            <p:spPr bwMode="auto">
              <a:xfrm flipV="1">
                <a:off x="2251" y="1835"/>
                <a:ext cx="36" cy="12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26" name="Line 26"/>
              <p:cNvSpPr>
                <a:spLocks noChangeShapeType="1"/>
              </p:cNvSpPr>
              <p:nvPr/>
            </p:nvSpPr>
            <p:spPr bwMode="auto">
              <a:xfrm flipV="1">
                <a:off x="2240" y="1845"/>
                <a:ext cx="36" cy="12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27" name="Line 27"/>
              <p:cNvSpPr>
                <a:spLocks noChangeShapeType="1"/>
              </p:cNvSpPr>
              <p:nvPr/>
            </p:nvSpPr>
            <p:spPr bwMode="auto">
              <a:xfrm flipV="1">
                <a:off x="2233" y="1856"/>
                <a:ext cx="32" cy="10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28" name="Line 28"/>
              <p:cNvSpPr>
                <a:spLocks noChangeShapeType="1"/>
              </p:cNvSpPr>
              <p:nvPr/>
            </p:nvSpPr>
            <p:spPr bwMode="auto">
              <a:xfrm flipV="1">
                <a:off x="2231" y="1867"/>
                <a:ext cx="23" cy="7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29" name="Line 29"/>
              <p:cNvSpPr>
                <a:spLocks noChangeShapeType="1"/>
              </p:cNvSpPr>
              <p:nvPr/>
            </p:nvSpPr>
            <p:spPr bwMode="auto">
              <a:xfrm flipV="1">
                <a:off x="2225" y="1877"/>
                <a:ext cx="18" cy="5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30" name="Line 30"/>
              <p:cNvSpPr>
                <a:spLocks noChangeShapeType="1"/>
              </p:cNvSpPr>
              <p:nvPr/>
            </p:nvSpPr>
            <p:spPr bwMode="auto">
              <a:xfrm flipV="1">
                <a:off x="2220" y="1887"/>
                <a:ext cx="11" cy="3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31" name="Line 31"/>
              <p:cNvSpPr>
                <a:spLocks noChangeShapeType="1"/>
              </p:cNvSpPr>
              <p:nvPr/>
            </p:nvSpPr>
            <p:spPr bwMode="auto">
              <a:xfrm flipV="1">
                <a:off x="2214" y="1898"/>
                <a:ext cx="6" cy="2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32" name="Line 32"/>
              <p:cNvSpPr>
                <a:spLocks noChangeShapeType="1"/>
              </p:cNvSpPr>
              <p:nvPr/>
            </p:nvSpPr>
            <p:spPr bwMode="auto">
              <a:xfrm flipV="1">
                <a:off x="2390" y="1730"/>
                <a:ext cx="9" cy="3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33" name="Line 33"/>
              <p:cNvSpPr>
                <a:spLocks noChangeShapeType="1"/>
              </p:cNvSpPr>
              <p:nvPr/>
            </p:nvSpPr>
            <p:spPr bwMode="auto">
              <a:xfrm flipV="1">
                <a:off x="2402" y="1709"/>
                <a:ext cx="19" cy="6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34" name="Line 34"/>
              <p:cNvSpPr>
                <a:spLocks noChangeShapeType="1"/>
              </p:cNvSpPr>
              <p:nvPr/>
            </p:nvSpPr>
            <p:spPr bwMode="auto">
              <a:xfrm flipV="1">
                <a:off x="2410" y="1699"/>
                <a:ext cx="22" cy="7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35" name="Line 35"/>
              <p:cNvSpPr>
                <a:spLocks noChangeShapeType="1"/>
              </p:cNvSpPr>
              <p:nvPr/>
            </p:nvSpPr>
            <p:spPr bwMode="auto">
              <a:xfrm flipV="1">
                <a:off x="2419" y="1689"/>
                <a:ext cx="24" cy="8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36" name="Line 36"/>
              <p:cNvSpPr>
                <a:spLocks noChangeShapeType="1"/>
              </p:cNvSpPr>
              <p:nvPr/>
            </p:nvSpPr>
            <p:spPr bwMode="auto">
              <a:xfrm flipV="1">
                <a:off x="2426" y="1678"/>
                <a:ext cx="28" cy="9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37" name="Line 37"/>
              <p:cNvSpPr>
                <a:spLocks noChangeShapeType="1"/>
              </p:cNvSpPr>
              <p:nvPr/>
            </p:nvSpPr>
            <p:spPr bwMode="auto">
              <a:xfrm flipV="1">
                <a:off x="2432" y="1667"/>
                <a:ext cx="33" cy="11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38" name="Line 38"/>
              <p:cNvSpPr>
                <a:spLocks noChangeShapeType="1"/>
              </p:cNvSpPr>
              <p:nvPr/>
            </p:nvSpPr>
            <p:spPr bwMode="auto">
              <a:xfrm flipV="1">
                <a:off x="2441" y="1670"/>
                <a:ext cx="32" cy="10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39" name="Line 39"/>
              <p:cNvSpPr>
                <a:spLocks noChangeShapeType="1"/>
              </p:cNvSpPr>
              <p:nvPr/>
            </p:nvSpPr>
            <p:spPr bwMode="auto">
              <a:xfrm flipV="1">
                <a:off x="2453" y="1681"/>
                <a:ext cx="24" cy="8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40" name="Line 40"/>
              <p:cNvSpPr>
                <a:spLocks noChangeShapeType="1"/>
              </p:cNvSpPr>
              <p:nvPr/>
            </p:nvSpPr>
            <p:spPr bwMode="auto">
              <a:xfrm flipV="1">
                <a:off x="2465" y="1686"/>
                <a:ext cx="19" cy="6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41" name="Line 41"/>
              <p:cNvSpPr>
                <a:spLocks noChangeShapeType="1"/>
              </p:cNvSpPr>
              <p:nvPr/>
            </p:nvSpPr>
            <p:spPr bwMode="auto">
              <a:xfrm flipV="1">
                <a:off x="2477" y="1716"/>
                <a:ext cx="6" cy="2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42" name="Line 42"/>
              <p:cNvSpPr>
                <a:spLocks noChangeShapeType="1"/>
              </p:cNvSpPr>
              <p:nvPr/>
            </p:nvSpPr>
            <p:spPr bwMode="auto">
              <a:xfrm>
                <a:off x="2488" y="1725"/>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43" name="Line 43"/>
              <p:cNvSpPr>
                <a:spLocks noChangeShapeType="1"/>
              </p:cNvSpPr>
              <p:nvPr/>
            </p:nvSpPr>
            <p:spPr bwMode="auto">
              <a:xfrm flipH="1">
                <a:off x="2288" y="1835"/>
                <a:ext cx="3"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44" name="Line 44"/>
              <p:cNvSpPr>
                <a:spLocks noChangeShapeType="1"/>
              </p:cNvSpPr>
              <p:nvPr/>
            </p:nvSpPr>
            <p:spPr bwMode="auto">
              <a:xfrm flipH="1">
                <a:off x="2290" y="1839"/>
                <a:ext cx="3"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45" name="Line 45"/>
              <p:cNvSpPr>
                <a:spLocks noChangeShapeType="1"/>
              </p:cNvSpPr>
              <p:nvPr/>
            </p:nvSpPr>
            <p:spPr bwMode="auto">
              <a:xfrm flipH="1" flipV="1">
                <a:off x="2279" y="1843"/>
                <a:ext cx="1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46" name="Line 46"/>
              <p:cNvSpPr>
                <a:spLocks noChangeShapeType="1"/>
              </p:cNvSpPr>
              <p:nvPr/>
            </p:nvSpPr>
            <p:spPr bwMode="auto">
              <a:xfrm flipH="1" flipV="1">
                <a:off x="2287" y="1848"/>
                <a:ext cx="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47" name="Line 47"/>
              <p:cNvSpPr>
                <a:spLocks noChangeShapeType="1"/>
              </p:cNvSpPr>
              <p:nvPr/>
            </p:nvSpPr>
            <p:spPr bwMode="auto">
              <a:xfrm flipH="1">
                <a:off x="2275" y="1847"/>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48" name="Line 48"/>
              <p:cNvSpPr>
                <a:spLocks noChangeShapeType="1"/>
              </p:cNvSpPr>
              <p:nvPr/>
            </p:nvSpPr>
            <p:spPr bwMode="auto">
              <a:xfrm flipH="1" flipV="1">
                <a:off x="2270" y="1851"/>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49" name="Line 49"/>
              <p:cNvSpPr>
                <a:spLocks noChangeShapeType="1"/>
              </p:cNvSpPr>
              <p:nvPr/>
            </p:nvSpPr>
            <p:spPr bwMode="auto">
              <a:xfrm flipH="1" flipV="1">
                <a:off x="2285" y="1857"/>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50" name="Line 50"/>
              <p:cNvSpPr>
                <a:spLocks noChangeShapeType="1"/>
              </p:cNvSpPr>
              <p:nvPr/>
            </p:nvSpPr>
            <p:spPr bwMode="auto">
              <a:xfrm flipH="1" flipV="1">
                <a:off x="2266" y="1855"/>
                <a:ext cx="7"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51" name="Line 51"/>
              <p:cNvSpPr>
                <a:spLocks noChangeShapeType="1"/>
              </p:cNvSpPr>
              <p:nvPr/>
            </p:nvSpPr>
            <p:spPr bwMode="auto">
              <a:xfrm flipH="1" flipV="1">
                <a:off x="2299" y="1862"/>
                <a:ext cx="11"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52" name="Line 52"/>
              <p:cNvSpPr>
                <a:spLocks noChangeShapeType="1"/>
              </p:cNvSpPr>
              <p:nvPr/>
            </p:nvSpPr>
            <p:spPr bwMode="auto">
              <a:xfrm flipH="1" flipV="1">
                <a:off x="2267" y="1860"/>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53" name="Line 53"/>
              <p:cNvSpPr>
                <a:spLocks noChangeShapeType="1"/>
              </p:cNvSpPr>
              <p:nvPr/>
            </p:nvSpPr>
            <p:spPr bwMode="auto">
              <a:xfrm flipH="1" flipV="1">
                <a:off x="2282" y="1866"/>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54" name="Line 54"/>
              <p:cNvSpPr>
                <a:spLocks noChangeShapeType="1"/>
              </p:cNvSpPr>
              <p:nvPr/>
            </p:nvSpPr>
            <p:spPr bwMode="auto">
              <a:xfrm flipH="1" flipV="1">
                <a:off x="2257" y="1863"/>
                <a:ext cx="1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55" name="Line 55"/>
              <p:cNvSpPr>
                <a:spLocks noChangeShapeType="1"/>
              </p:cNvSpPr>
              <p:nvPr/>
            </p:nvSpPr>
            <p:spPr bwMode="auto">
              <a:xfrm flipH="1" flipV="1">
                <a:off x="2297" y="1871"/>
                <a:ext cx="1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56" name="Line 56"/>
              <p:cNvSpPr>
                <a:spLocks noChangeShapeType="1"/>
              </p:cNvSpPr>
              <p:nvPr/>
            </p:nvSpPr>
            <p:spPr bwMode="auto">
              <a:xfrm flipH="1" flipV="1">
                <a:off x="2265" y="1869"/>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57" name="Line 57"/>
              <p:cNvSpPr>
                <a:spLocks noChangeShapeType="1"/>
              </p:cNvSpPr>
              <p:nvPr/>
            </p:nvSpPr>
            <p:spPr bwMode="auto">
              <a:xfrm flipH="1">
                <a:off x="2252" y="1868"/>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58" name="Line 58"/>
              <p:cNvSpPr>
                <a:spLocks noChangeShapeType="1"/>
              </p:cNvSpPr>
              <p:nvPr/>
            </p:nvSpPr>
            <p:spPr bwMode="auto">
              <a:xfrm flipH="1" flipV="1">
                <a:off x="2279" y="1875"/>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59" name="Line 59"/>
              <p:cNvSpPr>
                <a:spLocks noChangeShapeType="1"/>
              </p:cNvSpPr>
              <p:nvPr/>
            </p:nvSpPr>
            <p:spPr bwMode="auto">
              <a:xfrm flipH="1" flipV="1">
                <a:off x="2248" y="1873"/>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60" name="Line 60"/>
              <p:cNvSpPr>
                <a:spLocks noChangeShapeType="1"/>
              </p:cNvSpPr>
              <p:nvPr/>
            </p:nvSpPr>
            <p:spPr bwMode="auto">
              <a:xfrm flipH="1" flipV="1">
                <a:off x="2294" y="1881"/>
                <a:ext cx="16"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61" name="Line 61"/>
              <p:cNvSpPr>
                <a:spLocks noChangeShapeType="1"/>
              </p:cNvSpPr>
              <p:nvPr/>
            </p:nvSpPr>
            <p:spPr bwMode="auto">
              <a:xfrm flipH="1" flipV="1">
                <a:off x="2263" y="1878"/>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62" name="Line 62"/>
              <p:cNvSpPr>
                <a:spLocks noChangeShapeType="1"/>
              </p:cNvSpPr>
              <p:nvPr/>
            </p:nvSpPr>
            <p:spPr bwMode="auto">
              <a:xfrm flipH="1" flipV="1">
                <a:off x="2243" y="1876"/>
                <a:ext cx="7"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63" name="Line 63"/>
              <p:cNvSpPr>
                <a:spLocks noChangeShapeType="1"/>
              </p:cNvSpPr>
              <p:nvPr/>
            </p:nvSpPr>
            <p:spPr bwMode="auto">
              <a:xfrm flipH="1" flipV="1">
                <a:off x="2308" y="1886"/>
                <a:ext cx="7"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64" name="Line 64"/>
              <p:cNvSpPr>
                <a:spLocks noChangeShapeType="1"/>
              </p:cNvSpPr>
              <p:nvPr/>
            </p:nvSpPr>
            <p:spPr bwMode="auto">
              <a:xfrm flipH="1" flipV="1">
                <a:off x="2276" y="1884"/>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65" name="Line 65"/>
              <p:cNvSpPr>
                <a:spLocks noChangeShapeType="1"/>
              </p:cNvSpPr>
              <p:nvPr/>
            </p:nvSpPr>
            <p:spPr bwMode="auto">
              <a:xfrm flipH="1" flipV="1">
                <a:off x="2245" y="1881"/>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66" name="Line 66"/>
              <p:cNvSpPr>
                <a:spLocks noChangeShapeType="1"/>
              </p:cNvSpPr>
              <p:nvPr/>
            </p:nvSpPr>
            <p:spPr bwMode="auto">
              <a:xfrm flipH="1" flipV="1">
                <a:off x="2291" y="1890"/>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67" name="Line 67"/>
              <p:cNvSpPr>
                <a:spLocks noChangeShapeType="1"/>
              </p:cNvSpPr>
              <p:nvPr/>
            </p:nvSpPr>
            <p:spPr bwMode="auto">
              <a:xfrm flipH="1" flipV="1">
                <a:off x="2260" y="1887"/>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68" name="Line 68"/>
              <p:cNvSpPr>
                <a:spLocks noChangeShapeType="1"/>
              </p:cNvSpPr>
              <p:nvPr/>
            </p:nvSpPr>
            <p:spPr bwMode="auto">
              <a:xfrm flipH="1">
                <a:off x="2234" y="1886"/>
                <a:ext cx="14"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69" name="Line 69"/>
              <p:cNvSpPr>
                <a:spLocks noChangeShapeType="1"/>
              </p:cNvSpPr>
              <p:nvPr/>
            </p:nvSpPr>
            <p:spPr bwMode="auto">
              <a:xfrm flipH="1" flipV="1">
                <a:off x="2306" y="1895"/>
                <a:ext cx="8"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70" name="Line 70"/>
              <p:cNvSpPr>
                <a:spLocks noChangeShapeType="1"/>
              </p:cNvSpPr>
              <p:nvPr/>
            </p:nvSpPr>
            <p:spPr bwMode="auto">
              <a:xfrm flipH="1" flipV="1">
                <a:off x="2274" y="1893"/>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71" name="Line 71"/>
              <p:cNvSpPr>
                <a:spLocks noChangeShapeType="1"/>
              </p:cNvSpPr>
              <p:nvPr/>
            </p:nvSpPr>
            <p:spPr bwMode="auto">
              <a:xfrm flipH="1" flipV="1">
                <a:off x="2243" y="1890"/>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72" name="Line 72"/>
              <p:cNvSpPr>
                <a:spLocks noChangeShapeType="1"/>
              </p:cNvSpPr>
              <p:nvPr/>
            </p:nvSpPr>
            <p:spPr bwMode="auto">
              <a:xfrm flipH="1">
                <a:off x="2230" y="1889"/>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73" name="Line 73"/>
              <p:cNvSpPr>
                <a:spLocks noChangeShapeType="1"/>
              </p:cNvSpPr>
              <p:nvPr/>
            </p:nvSpPr>
            <p:spPr bwMode="auto">
              <a:xfrm flipH="1" flipV="1">
                <a:off x="2288" y="1899"/>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74" name="Line 74"/>
              <p:cNvSpPr>
                <a:spLocks noChangeShapeType="1"/>
              </p:cNvSpPr>
              <p:nvPr/>
            </p:nvSpPr>
            <p:spPr bwMode="auto">
              <a:xfrm flipH="1" flipV="1">
                <a:off x="2257" y="1896"/>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75" name="Line 75"/>
              <p:cNvSpPr>
                <a:spLocks noChangeShapeType="1"/>
              </p:cNvSpPr>
              <p:nvPr/>
            </p:nvSpPr>
            <p:spPr bwMode="auto">
              <a:xfrm flipH="1" flipV="1">
                <a:off x="2225" y="1894"/>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76" name="Line 76"/>
              <p:cNvSpPr>
                <a:spLocks noChangeShapeType="1"/>
              </p:cNvSpPr>
              <p:nvPr/>
            </p:nvSpPr>
            <p:spPr bwMode="auto">
              <a:xfrm flipH="1" flipV="1">
                <a:off x="2302" y="1904"/>
                <a:ext cx="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77" name="Line 77"/>
              <p:cNvSpPr>
                <a:spLocks noChangeShapeType="1"/>
              </p:cNvSpPr>
              <p:nvPr/>
            </p:nvSpPr>
            <p:spPr bwMode="auto">
              <a:xfrm flipH="1" flipV="1">
                <a:off x="2271" y="1902"/>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78" name="Line 78"/>
              <p:cNvSpPr>
                <a:spLocks noChangeShapeType="1"/>
              </p:cNvSpPr>
              <p:nvPr/>
            </p:nvSpPr>
            <p:spPr bwMode="auto">
              <a:xfrm flipH="1" flipV="1">
                <a:off x="2240" y="1900"/>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79" name="Line 79"/>
              <p:cNvSpPr>
                <a:spLocks noChangeShapeType="1"/>
              </p:cNvSpPr>
              <p:nvPr/>
            </p:nvSpPr>
            <p:spPr bwMode="auto">
              <a:xfrm flipH="1" flipV="1">
                <a:off x="2220" y="1898"/>
                <a:ext cx="8"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80" name="Line 80"/>
              <p:cNvSpPr>
                <a:spLocks noChangeShapeType="1"/>
              </p:cNvSpPr>
              <p:nvPr/>
            </p:nvSpPr>
            <p:spPr bwMode="auto">
              <a:xfrm flipH="1" flipV="1">
                <a:off x="2285" y="1908"/>
                <a:ext cx="15"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81" name="Line 81"/>
              <p:cNvSpPr>
                <a:spLocks noChangeShapeType="1"/>
              </p:cNvSpPr>
              <p:nvPr/>
            </p:nvSpPr>
            <p:spPr bwMode="auto">
              <a:xfrm flipH="1" flipV="1">
                <a:off x="2255" y="1905"/>
                <a:ext cx="18"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82" name="Line 82"/>
              <p:cNvSpPr>
                <a:spLocks noChangeShapeType="1"/>
              </p:cNvSpPr>
              <p:nvPr/>
            </p:nvSpPr>
            <p:spPr bwMode="auto">
              <a:xfrm flipH="1" flipV="1">
                <a:off x="2223" y="1903"/>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83" name="Line 83"/>
              <p:cNvSpPr>
                <a:spLocks noChangeShapeType="1"/>
              </p:cNvSpPr>
              <p:nvPr/>
            </p:nvSpPr>
            <p:spPr bwMode="auto">
              <a:xfrm flipH="1" flipV="1">
                <a:off x="2269" y="1912"/>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84" name="Line 84"/>
              <p:cNvSpPr>
                <a:spLocks noChangeShapeType="1"/>
              </p:cNvSpPr>
              <p:nvPr/>
            </p:nvSpPr>
            <p:spPr bwMode="auto">
              <a:xfrm flipH="1" flipV="1">
                <a:off x="2237" y="1909"/>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85" name="Line 85"/>
              <p:cNvSpPr>
                <a:spLocks noChangeShapeType="1"/>
              </p:cNvSpPr>
              <p:nvPr/>
            </p:nvSpPr>
            <p:spPr bwMode="auto">
              <a:xfrm flipH="1">
                <a:off x="2210" y="1907"/>
                <a:ext cx="15"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86" name="Line 86"/>
              <p:cNvSpPr>
                <a:spLocks noChangeShapeType="1"/>
              </p:cNvSpPr>
              <p:nvPr/>
            </p:nvSpPr>
            <p:spPr bwMode="auto">
              <a:xfrm flipH="1" flipV="1">
                <a:off x="2283" y="1916"/>
                <a:ext cx="8"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87" name="Line 87"/>
              <p:cNvSpPr>
                <a:spLocks noChangeShapeType="1"/>
              </p:cNvSpPr>
              <p:nvPr/>
            </p:nvSpPr>
            <p:spPr bwMode="auto">
              <a:xfrm flipH="1" flipV="1">
                <a:off x="2252" y="1914"/>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88" name="Line 88"/>
              <p:cNvSpPr>
                <a:spLocks noChangeShapeType="1"/>
              </p:cNvSpPr>
              <p:nvPr/>
            </p:nvSpPr>
            <p:spPr bwMode="auto">
              <a:xfrm flipH="1" flipV="1">
                <a:off x="2220" y="1912"/>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89" name="Line 89"/>
              <p:cNvSpPr>
                <a:spLocks noChangeShapeType="1"/>
              </p:cNvSpPr>
              <p:nvPr/>
            </p:nvSpPr>
            <p:spPr bwMode="auto">
              <a:xfrm flipH="1" flipV="1">
                <a:off x="2266" y="1920"/>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90" name="Line 90"/>
              <p:cNvSpPr>
                <a:spLocks noChangeShapeType="1"/>
              </p:cNvSpPr>
              <p:nvPr/>
            </p:nvSpPr>
            <p:spPr bwMode="auto">
              <a:xfrm flipH="1" flipV="1">
                <a:off x="2234" y="1918"/>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91" name="Line 91"/>
              <p:cNvSpPr>
                <a:spLocks noChangeShapeType="1"/>
              </p:cNvSpPr>
              <p:nvPr/>
            </p:nvSpPr>
            <p:spPr bwMode="auto">
              <a:xfrm flipH="1">
                <a:off x="2210" y="1916"/>
                <a:ext cx="12"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92" name="Line 92"/>
              <p:cNvSpPr>
                <a:spLocks noChangeShapeType="1"/>
              </p:cNvSpPr>
              <p:nvPr/>
            </p:nvSpPr>
            <p:spPr bwMode="auto">
              <a:xfrm flipH="1">
                <a:off x="2280" y="1926"/>
                <a:ext cx="2"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93" name="Line 93"/>
              <p:cNvSpPr>
                <a:spLocks noChangeShapeType="1"/>
              </p:cNvSpPr>
              <p:nvPr/>
            </p:nvSpPr>
            <p:spPr bwMode="auto">
              <a:xfrm flipH="1" flipV="1">
                <a:off x="2249" y="1923"/>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94" name="Line 94"/>
              <p:cNvSpPr>
                <a:spLocks noChangeShapeType="1"/>
              </p:cNvSpPr>
              <p:nvPr/>
            </p:nvSpPr>
            <p:spPr bwMode="auto">
              <a:xfrm flipH="1" flipV="1">
                <a:off x="2218" y="1921"/>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95" name="Line 95"/>
              <p:cNvSpPr>
                <a:spLocks noChangeShapeType="1"/>
              </p:cNvSpPr>
              <p:nvPr/>
            </p:nvSpPr>
            <p:spPr bwMode="auto">
              <a:xfrm flipH="1" flipV="1">
                <a:off x="2263" y="1929"/>
                <a:ext cx="16"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96" name="Line 96"/>
              <p:cNvSpPr>
                <a:spLocks noChangeShapeType="1"/>
              </p:cNvSpPr>
              <p:nvPr/>
            </p:nvSpPr>
            <p:spPr bwMode="auto">
              <a:xfrm flipH="1" flipV="1">
                <a:off x="2231" y="1927"/>
                <a:ext cx="21"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97" name="Line 97"/>
              <p:cNvSpPr>
                <a:spLocks noChangeShapeType="1"/>
              </p:cNvSpPr>
              <p:nvPr/>
            </p:nvSpPr>
            <p:spPr bwMode="auto">
              <a:xfrm flipH="1">
                <a:off x="2219" y="1926"/>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98" name="Line 98"/>
              <p:cNvSpPr>
                <a:spLocks noChangeShapeType="1"/>
              </p:cNvSpPr>
              <p:nvPr/>
            </p:nvSpPr>
            <p:spPr bwMode="auto">
              <a:xfrm flipH="1" flipV="1">
                <a:off x="2246" y="1932"/>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899" name="Line 99"/>
              <p:cNvSpPr>
                <a:spLocks noChangeShapeType="1"/>
              </p:cNvSpPr>
              <p:nvPr/>
            </p:nvSpPr>
            <p:spPr bwMode="auto">
              <a:xfrm flipH="1">
                <a:off x="2224" y="1931"/>
                <a:ext cx="10"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00" name="Line 100"/>
              <p:cNvSpPr>
                <a:spLocks noChangeShapeType="1"/>
              </p:cNvSpPr>
              <p:nvPr/>
            </p:nvSpPr>
            <p:spPr bwMode="auto">
              <a:xfrm flipH="1" flipV="1">
                <a:off x="2243" y="1941"/>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01" name="Line 101"/>
              <p:cNvSpPr>
                <a:spLocks noChangeShapeType="1"/>
              </p:cNvSpPr>
              <p:nvPr/>
            </p:nvSpPr>
            <p:spPr bwMode="auto">
              <a:xfrm flipH="1">
                <a:off x="2230" y="1940"/>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02" name="Line 102"/>
              <p:cNvSpPr>
                <a:spLocks noChangeShapeType="1"/>
              </p:cNvSpPr>
              <p:nvPr/>
            </p:nvSpPr>
            <p:spPr bwMode="auto">
              <a:xfrm flipH="1" flipV="1">
                <a:off x="2258" y="1947"/>
                <a:ext cx="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03" name="Line 103"/>
              <p:cNvSpPr>
                <a:spLocks noChangeShapeType="1"/>
              </p:cNvSpPr>
              <p:nvPr/>
            </p:nvSpPr>
            <p:spPr bwMode="auto">
              <a:xfrm flipH="1" flipV="1">
                <a:off x="2232" y="1945"/>
                <a:ext cx="1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04" name="Line 104"/>
              <p:cNvSpPr>
                <a:spLocks noChangeShapeType="1"/>
              </p:cNvSpPr>
              <p:nvPr/>
            </p:nvSpPr>
            <p:spPr bwMode="auto">
              <a:xfrm flipH="1" flipV="1">
                <a:off x="2240" y="1950"/>
                <a:ext cx="17"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05" name="Line 105"/>
              <p:cNvSpPr>
                <a:spLocks noChangeShapeType="1"/>
              </p:cNvSpPr>
              <p:nvPr/>
            </p:nvSpPr>
            <p:spPr bwMode="auto">
              <a:xfrm flipH="1">
                <a:off x="2229" y="1954"/>
                <a:ext cx="14"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06" name="Line 106"/>
              <p:cNvSpPr>
                <a:spLocks noChangeShapeType="1"/>
              </p:cNvSpPr>
              <p:nvPr/>
            </p:nvSpPr>
            <p:spPr bwMode="auto">
              <a:xfrm flipH="1" flipV="1">
                <a:off x="2237" y="1959"/>
                <a:ext cx="11"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07" name="Line 107"/>
              <p:cNvSpPr>
                <a:spLocks noChangeShapeType="1"/>
              </p:cNvSpPr>
              <p:nvPr/>
            </p:nvSpPr>
            <p:spPr bwMode="auto">
              <a:xfrm flipH="1">
                <a:off x="2234" y="1964"/>
                <a:ext cx="6"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08" name="Line 108"/>
              <p:cNvSpPr>
                <a:spLocks noChangeShapeType="1"/>
              </p:cNvSpPr>
              <p:nvPr/>
            </p:nvSpPr>
            <p:spPr bwMode="auto">
              <a:xfrm flipH="1">
                <a:off x="2437" y="1777"/>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09" name="Line 109"/>
              <p:cNvSpPr>
                <a:spLocks noChangeShapeType="1"/>
              </p:cNvSpPr>
              <p:nvPr/>
            </p:nvSpPr>
            <p:spPr bwMode="auto">
              <a:xfrm flipH="1" flipV="1">
                <a:off x="2423" y="1771"/>
                <a:ext cx="18"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10" name="Line 110"/>
              <p:cNvSpPr>
                <a:spLocks noChangeShapeType="1"/>
              </p:cNvSpPr>
              <p:nvPr/>
            </p:nvSpPr>
            <p:spPr bwMode="auto">
              <a:xfrm flipH="1" flipV="1">
                <a:off x="2392" y="1769"/>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11" name="Line 111"/>
              <p:cNvSpPr>
                <a:spLocks noChangeShapeType="1"/>
              </p:cNvSpPr>
              <p:nvPr/>
            </p:nvSpPr>
            <p:spPr bwMode="auto">
              <a:xfrm flipH="1">
                <a:off x="2439" y="1768"/>
                <a:ext cx="8"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12" name="Line 112"/>
              <p:cNvSpPr>
                <a:spLocks noChangeShapeType="1"/>
              </p:cNvSpPr>
              <p:nvPr/>
            </p:nvSpPr>
            <p:spPr bwMode="auto">
              <a:xfrm flipH="1" flipV="1">
                <a:off x="2408" y="1765"/>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13" name="Line 113"/>
              <p:cNvSpPr>
                <a:spLocks noChangeShapeType="1"/>
              </p:cNvSpPr>
              <p:nvPr/>
            </p:nvSpPr>
            <p:spPr bwMode="auto">
              <a:xfrm flipH="1">
                <a:off x="2390" y="1764"/>
                <a:ext cx="6"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14" name="Line 114"/>
              <p:cNvSpPr>
                <a:spLocks noChangeShapeType="1"/>
              </p:cNvSpPr>
              <p:nvPr/>
            </p:nvSpPr>
            <p:spPr bwMode="auto">
              <a:xfrm flipH="1" flipV="1">
                <a:off x="2425" y="1762"/>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15" name="Line 115"/>
              <p:cNvSpPr>
                <a:spLocks noChangeShapeType="1"/>
              </p:cNvSpPr>
              <p:nvPr/>
            </p:nvSpPr>
            <p:spPr bwMode="auto">
              <a:xfrm flipH="1" flipV="1">
                <a:off x="2394" y="1759"/>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16" name="Line 116"/>
              <p:cNvSpPr>
                <a:spLocks noChangeShapeType="1"/>
              </p:cNvSpPr>
              <p:nvPr/>
            </p:nvSpPr>
            <p:spPr bwMode="auto">
              <a:xfrm flipH="1" flipV="1">
                <a:off x="2441" y="1758"/>
                <a:ext cx="14"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17" name="Line 117"/>
              <p:cNvSpPr>
                <a:spLocks noChangeShapeType="1"/>
              </p:cNvSpPr>
              <p:nvPr/>
            </p:nvSpPr>
            <p:spPr bwMode="auto">
              <a:xfrm flipH="1" flipV="1">
                <a:off x="2411" y="1756"/>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18" name="Line 118"/>
              <p:cNvSpPr>
                <a:spLocks noChangeShapeType="1"/>
              </p:cNvSpPr>
              <p:nvPr/>
            </p:nvSpPr>
            <p:spPr bwMode="auto">
              <a:xfrm flipH="1" flipV="1">
                <a:off x="2387" y="1754"/>
                <a:ext cx="12"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19" name="Line 119"/>
              <p:cNvSpPr>
                <a:spLocks noChangeShapeType="1"/>
              </p:cNvSpPr>
              <p:nvPr/>
            </p:nvSpPr>
            <p:spPr bwMode="auto">
              <a:xfrm flipH="1" flipV="1">
                <a:off x="2428" y="1753"/>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20" name="Line 120"/>
              <p:cNvSpPr>
                <a:spLocks noChangeShapeType="1"/>
              </p:cNvSpPr>
              <p:nvPr/>
            </p:nvSpPr>
            <p:spPr bwMode="auto">
              <a:xfrm flipH="1" flipV="1">
                <a:off x="2396" y="1750"/>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21" name="Line 121"/>
              <p:cNvSpPr>
                <a:spLocks noChangeShapeType="1"/>
              </p:cNvSpPr>
              <p:nvPr/>
            </p:nvSpPr>
            <p:spPr bwMode="auto">
              <a:xfrm flipH="1" flipV="1">
                <a:off x="2445" y="1749"/>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22" name="Line 122"/>
              <p:cNvSpPr>
                <a:spLocks noChangeShapeType="1"/>
              </p:cNvSpPr>
              <p:nvPr/>
            </p:nvSpPr>
            <p:spPr bwMode="auto">
              <a:xfrm flipH="1" flipV="1">
                <a:off x="2414" y="1747"/>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23" name="Line 123"/>
              <p:cNvSpPr>
                <a:spLocks noChangeShapeType="1"/>
              </p:cNvSpPr>
              <p:nvPr/>
            </p:nvSpPr>
            <p:spPr bwMode="auto">
              <a:xfrm flipH="1" flipV="1">
                <a:off x="2387" y="1745"/>
                <a:ext cx="15"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24" name="Line 124"/>
              <p:cNvSpPr>
                <a:spLocks noChangeShapeType="1"/>
              </p:cNvSpPr>
              <p:nvPr/>
            </p:nvSpPr>
            <p:spPr bwMode="auto">
              <a:xfrm flipH="1" flipV="1">
                <a:off x="2462" y="1746"/>
                <a:ext cx="5"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25" name="Line 125"/>
              <p:cNvSpPr>
                <a:spLocks noChangeShapeType="1"/>
              </p:cNvSpPr>
              <p:nvPr/>
            </p:nvSpPr>
            <p:spPr bwMode="auto">
              <a:xfrm flipH="1" flipV="1">
                <a:off x="2431" y="1743"/>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26" name="Line 126"/>
              <p:cNvSpPr>
                <a:spLocks noChangeShapeType="1"/>
              </p:cNvSpPr>
              <p:nvPr/>
            </p:nvSpPr>
            <p:spPr bwMode="auto">
              <a:xfrm flipH="1" flipV="1">
                <a:off x="2399" y="1741"/>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27" name="Line 127"/>
              <p:cNvSpPr>
                <a:spLocks noChangeShapeType="1"/>
              </p:cNvSpPr>
              <p:nvPr/>
            </p:nvSpPr>
            <p:spPr bwMode="auto">
              <a:xfrm flipH="1" flipV="1">
                <a:off x="2447" y="1741"/>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28" name="Line 128"/>
              <p:cNvSpPr>
                <a:spLocks noChangeShapeType="1"/>
              </p:cNvSpPr>
              <p:nvPr/>
            </p:nvSpPr>
            <p:spPr bwMode="auto">
              <a:xfrm flipH="1" flipV="1">
                <a:off x="2416" y="1739"/>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29" name="Line 129"/>
              <p:cNvSpPr>
                <a:spLocks noChangeShapeType="1"/>
              </p:cNvSpPr>
              <p:nvPr/>
            </p:nvSpPr>
            <p:spPr bwMode="auto">
              <a:xfrm flipH="1">
                <a:off x="2392" y="1737"/>
                <a:ext cx="12"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30" name="Line 130"/>
              <p:cNvSpPr>
                <a:spLocks noChangeShapeType="1"/>
              </p:cNvSpPr>
              <p:nvPr/>
            </p:nvSpPr>
            <p:spPr bwMode="auto">
              <a:xfrm flipH="1" flipV="1">
                <a:off x="2465" y="1737"/>
                <a:ext cx="11"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31" name="Line 131"/>
              <p:cNvSpPr>
                <a:spLocks noChangeShapeType="1"/>
              </p:cNvSpPr>
              <p:nvPr/>
            </p:nvSpPr>
            <p:spPr bwMode="auto">
              <a:xfrm flipH="1" flipV="1">
                <a:off x="2433" y="1735"/>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32" name="Line 132"/>
              <p:cNvSpPr>
                <a:spLocks noChangeShapeType="1"/>
              </p:cNvSpPr>
              <p:nvPr/>
            </p:nvSpPr>
            <p:spPr bwMode="auto">
              <a:xfrm flipH="1" flipV="1">
                <a:off x="2402" y="1732"/>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33" name="Line 133"/>
              <p:cNvSpPr>
                <a:spLocks noChangeShapeType="1"/>
              </p:cNvSpPr>
              <p:nvPr/>
            </p:nvSpPr>
            <p:spPr bwMode="auto">
              <a:xfrm flipH="1" flipV="1">
                <a:off x="2450" y="1731"/>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34" name="Line 134"/>
              <p:cNvSpPr>
                <a:spLocks noChangeShapeType="1"/>
              </p:cNvSpPr>
              <p:nvPr/>
            </p:nvSpPr>
            <p:spPr bwMode="auto">
              <a:xfrm flipH="1" flipV="1">
                <a:off x="2419" y="1729"/>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35" name="Line 135"/>
              <p:cNvSpPr>
                <a:spLocks noChangeShapeType="1"/>
              </p:cNvSpPr>
              <p:nvPr/>
            </p:nvSpPr>
            <p:spPr bwMode="auto">
              <a:xfrm flipH="1">
                <a:off x="2401" y="1728"/>
                <a:ext cx="7"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36" name="Line 136"/>
              <p:cNvSpPr>
                <a:spLocks noChangeShapeType="1"/>
              </p:cNvSpPr>
              <p:nvPr/>
            </p:nvSpPr>
            <p:spPr bwMode="auto">
              <a:xfrm flipH="1" flipV="1">
                <a:off x="2468" y="1728"/>
                <a:ext cx="16"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37" name="Line 137"/>
              <p:cNvSpPr>
                <a:spLocks noChangeShapeType="1"/>
              </p:cNvSpPr>
              <p:nvPr/>
            </p:nvSpPr>
            <p:spPr bwMode="auto">
              <a:xfrm flipH="1" flipV="1">
                <a:off x="2435" y="1726"/>
                <a:ext cx="21"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38" name="Line 138"/>
              <p:cNvSpPr>
                <a:spLocks noChangeShapeType="1"/>
              </p:cNvSpPr>
              <p:nvPr/>
            </p:nvSpPr>
            <p:spPr bwMode="auto">
              <a:xfrm flipH="1" flipV="1">
                <a:off x="2406" y="1724"/>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39" name="Line 139"/>
              <p:cNvSpPr>
                <a:spLocks noChangeShapeType="1"/>
              </p:cNvSpPr>
              <p:nvPr/>
            </p:nvSpPr>
            <p:spPr bwMode="auto">
              <a:xfrm flipH="1" flipV="1">
                <a:off x="2484" y="1725"/>
                <a:ext cx="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40" name="Line 140"/>
              <p:cNvSpPr>
                <a:spLocks noChangeShapeType="1"/>
              </p:cNvSpPr>
              <p:nvPr/>
            </p:nvSpPr>
            <p:spPr bwMode="auto">
              <a:xfrm flipH="1" flipV="1">
                <a:off x="2453" y="1722"/>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41" name="Line 141"/>
              <p:cNvSpPr>
                <a:spLocks noChangeShapeType="1"/>
              </p:cNvSpPr>
              <p:nvPr/>
            </p:nvSpPr>
            <p:spPr bwMode="auto">
              <a:xfrm flipH="1" flipV="1">
                <a:off x="2422" y="1720"/>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42" name="Line 142"/>
              <p:cNvSpPr>
                <a:spLocks noChangeShapeType="1"/>
              </p:cNvSpPr>
              <p:nvPr/>
            </p:nvSpPr>
            <p:spPr bwMode="auto">
              <a:xfrm flipH="1" flipV="1">
                <a:off x="2471" y="1719"/>
                <a:ext cx="14"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43" name="Line 143"/>
              <p:cNvSpPr>
                <a:spLocks noChangeShapeType="1"/>
              </p:cNvSpPr>
              <p:nvPr/>
            </p:nvSpPr>
            <p:spPr bwMode="auto">
              <a:xfrm flipH="1" flipV="1">
                <a:off x="2438" y="1716"/>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44" name="Line 144"/>
              <p:cNvSpPr>
                <a:spLocks noChangeShapeType="1"/>
              </p:cNvSpPr>
              <p:nvPr/>
            </p:nvSpPr>
            <p:spPr bwMode="auto">
              <a:xfrm flipH="1" flipV="1">
                <a:off x="2415" y="1715"/>
                <a:ext cx="11"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45" name="Line 145"/>
              <p:cNvSpPr>
                <a:spLocks noChangeShapeType="1"/>
              </p:cNvSpPr>
              <p:nvPr/>
            </p:nvSpPr>
            <p:spPr bwMode="auto">
              <a:xfrm flipH="1" flipV="1">
                <a:off x="2456" y="1713"/>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46" name="Line 146"/>
              <p:cNvSpPr>
                <a:spLocks noChangeShapeType="1"/>
              </p:cNvSpPr>
              <p:nvPr/>
            </p:nvSpPr>
            <p:spPr bwMode="auto">
              <a:xfrm flipH="1" flipV="1">
                <a:off x="2425" y="1711"/>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47" name="Line 147"/>
              <p:cNvSpPr>
                <a:spLocks noChangeShapeType="1"/>
              </p:cNvSpPr>
              <p:nvPr/>
            </p:nvSpPr>
            <p:spPr bwMode="auto">
              <a:xfrm flipH="1" flipV="1">
                <a:off x="2473" y="1710"/>
                <a:ext cx="7"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48" name="Line 148"/>
              <p:cNvSpPr>
                <a:spLocks noChangeShapeType="1"/>
              </p:cNvSpPr>
              <p:nvPr/>
            </p:nvSpPr>
            <p:spPr bwMode="auto">
              <a:xfrm flipH="1" flipV="1">
                <a:off x="2441" y="1708"/>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49" name="Line 149"/>
              <p:cNvSpPr>
                <a:spLocks noChangeShapeType="1"/>
              </p:cNvSpPr>
              <p:nvPr/>
            </p:nvSpPr>
            <p:spPr bwMode="auto">
              <a:xfrm flipH="1">
                <a:off x="2423" y="1707"/>
                <a:ext cx="6"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50" name="Line 150"/>
              <p:cNvSpPr>
                <a:spLocks noChangeShapeType="1"/>
              </p:cNvSpPr>
              <p:nvPr/>
            </p:nvSpPr>
            <p:spPr bwMode="auto">
              <a:xfrm flipH="1" flipV="1">
                <a:off x="2458" y="1705"/>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51" name="Line 151"/>
              <p:cNvSpPr>
                <a:spLocks noChangeShapeType="1"/>
              </p:cNvSpPr>
              <p:nvPr/>
            </p:nvSpPr>
            <p:spPr bwMode="auto">
              <a:xfrm flipH="1" flipV="1">
                <a:off x="2429" y="1702"/>
                <a:ext cx="18"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52" name="Line 152"/>
              <p:cNvSpPr>
                <a:spLocks noChangeShapeType="1"/>
              </p:cNvSpPr>
              <p:nvPr/>
            </p:nvSpPr>
            <p:spPr bwMode="auto">
              <a:xfrm flipH="1" flipV="1">
                <a:off x="2476" y="1701"/>
                <a:ext cx="8"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53" name="Line 153"/>
              <p:cNvSpPr>
                <a:spLocks noChangeShapeType="1"/>
              </p:cNvSpPr>
              <p:nvPr/>
            </p:nvSpPr>
            <p:spPr bwMode="auto">
              <a:xfrm flipH="1" flipV="1">
                <a:off x="2444" y="1699"/>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54" name="Line 154"/>
              <p:cNvSpPr>
                <a:spLocks noChangeShapeType="1"/>
              </p:cNvSpPr>
              <p:nvPr/>
            </p:nvSpPr>
            <p:spPr bwMode="auto">
              <a:xfrm flipH="1" flipV="1">
                <a:off x="2461" y="1696"/>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55" name="Line 155"/>
              <p:cNvSpPr>
                <a:spLocks noChangeShapeType="1"/>
              </p:cNvSpPr>
              <p:nvPr/>
            </p:nvSpPr>
            <p:spPr bwMode="auto">
              <a:xfrm flipH="1">
                <a:off x="2438" y="1694"/>
                <a:ext cx="1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56" name="Line 156"/>
              <p:cNvSpPr>
                <a:spLocks noChangeShapeType="1"/>
              </p:cNvSpPr>
              <p:nvPr/>
            </p:nvSpPr>
            <p:spPr bwMode="auto">
              <a:xfrm flipH="1">
                <a:off x="2478" y="1692"/>
                <a:ext cx="8"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57" name="Line 157"/>
              <p:cNvSpPr>
                <a:spLocks noChangeShapeType="1"/>
              </p:cNvSpPr>
              <p:nvPr/>
            </p:nvSpPr>
            <p:spPr bwMode="auto">
              <a:xfrm flipH="1" flipV="1">
                <a:off x="2447" y="1690"/>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58" name="Line 158"/>
              <p:cNvSpPr>
                <a:spLocks noChangeShapeType="1"/>
              </p:cNvSpPr>
              <p:nvPr/>
            </p:nvSpPr>
            <p:spPr bwMode="auto">
              <a:xfrm flipH="1" flipV="1">
                <a:off x="2464" y="1686"/>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59" name="Line 159"/>
              <p:cNvSpPr>
                <a:spLocks noChangeShapeType="1"/>
              </p:cNvSpPr>
              <p:nvPr/>
            </p:nvSpPr>
            <p:spPr bwMode="auto">
              <a:xfrm flipH="1">
                <a:off x="2447" y="1686"/>
                <a:ext cx="5"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60" name="Line 160"/>
              <p:cNvSpPr>
                <a:spLocks noChangeShapeType="1"/>
              </p:cNvSpPr>
              <p:nvPr/>
            </p:nvSpPr>
            <p:spPr bwMode="auto">
              <a:xfrm flipH="1" flipV="1">
                <a:off x="2451" y="1681"/>
                <a:ext cx="18"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61" name="Line 161"/>
              <p:cNvSpPr>
                <a:spLocks noChangeShapeType="1"/>
              </p:cNvSpPr>
              <p:nvPr/>
            </p:nvSpPr>
            <p:spPr bwMode="auto">
              <a:xfrm flipH="1" flipV="1">
                <a:off x="2467" y="1677"/>
                <a:ext cx="6"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62" name="Line 162"/>
              <p:cNvSpPr>
                <a:spLocks noChangeShapeType="1"/>
              </p:cNvSpPr>
              <p:nvPr/>
            </p:nvSpPr>
            <p:spPr bwMode="auto">
              <a:xfrm flipH="1" flipV="1">
                <a:off x="2460" y="1672"/>
                <a:ext cx="11"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63" name="Line 163"/>
              <p:cNvSpPr>
                <a:spLocks noChangeShapeType="1"/>
              </p:cNvSpPr>
              <p:nvPr/>
            </p:nvSpPr>
            <p:spPr bwMode="auto">
              <a:xfrm flipH="1">
                <a:off x="2469" y="1668"/>
                <a:ext cx="4"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64" name="Line 164"/>
              <p:cNvSpPr>
                <a:spLocks noChangeShapeType="1"/>
              </p:cNvSpPr>
              <p:nvPr/>
            </p:nvSpPr>
            <p:spPr bwMode="auto">
              <a:xfrm flipH="1">
                <a:off x="2469" y="1664"/>
                <a:ext cx="4"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65" name="Line 165"/>
              <p:cNvSpPr>
                <a:spLocks noChangeShapeType="1"/>
              </p:cNvSpPr>
              <p:nvPr/>
            </p:nvSpPr>
            <p:spPr bwMode="auto">
              <a:xfrm flipV="1">
                <a:off x="2395" y="1684"/>
                <a:ext cx="89" cy="8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66" name="Line 166"/>
              <p:cNvSpPr>
                <a:spLocks noChangeShapeType="1"/>
              </p:cNvSpPr>
              <p:nvPr/>
            </p:nvSpPr>
            <p:spPr bwMode="auto">
              <a:xfrm flipV="1">
                <a:off x="2439" y="1797"/>
                <a:ext cx="4" cy="1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67" name="Line 167"/>
              <p:cNvSpPr>
                <a:spLocks noChangeShapeType="1"/>
              </p:cNvSpPr>
              <p:nvPr/>
            </p:nvSpPr>
            <p:spPr bwMode="auto">
              <a:xfrm>
                <a:off x="2410" y="1799"/>
                <a:ext cx="16" cy="1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68" name="Line 168"/>
              <p:cNvSpPr>
                <a:spLocks noChangeShapeType="1"/>
              </p:cNvSpPr>
              <p:nvPr/>
            </p:nvSpPr>
            <p:spPr bwMode="auto">
              <a:xfrm flipH="1">
                <a:off x="2428" y="1810"/>
                <a:ext cx="11"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69" name="Line 169"/>
              <p:cNvSpPr>
                <a:spLocks noChangeShapeType="1"/>
              </p:cNvSpPr>
              <p:nvPr/>
            </p:nvSpPr>
            <p:spPr bwMode="auto">
              <a:xfrm flipH="1">
                <a:off x="2426" y="1799"/>
                <a:ext cx="7" cy="1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70" name="Line 170"/>
              <p:cNvSpPr>
                <a:spLocks noChangeShapeType="1"/>
              </p:cNvSpPr>
              <p:nvPr/>
            </p:nvSpPr>
            <p:spPr bwMode="auto">
              <a:xfrm flipH="1" flipV="1">
                <a:off x="2306" y="1859"/>
                <a:ext cx="7"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71" name="Line 171"/>
              <p:cNvSpPr>
                <a:spLocks noChangeShapeType="1"/>
              </p:cNvSpPr>
              <p:nvPr/>
            </p:nvSpPr>
            <p:spPr bwMode="auto">
              <a:xfrm flipH="1">
                <a:off x="2228" y="1861"/>
                <a:ext cx="75" cy="7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72" name="Line 172"/>
              <p:cNvSpPr>
                <a:spLocks noChangeShapeType="1"/>
              </p:cNvSpPr>
              <p:nvPr/>
            </p:nvSpPr>
            <p:spPr bwMode="auto">
              <a:xfrm flipH="1">
                <a:off x="2210" y="1845"/>
                <a:ext cx="66" cy="6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73" name="Line 173"/>
              <p:cNvSpPr>
                <a:spLocks noChangeShapeType="1"/>
              </p:cNvSpPr>
              <p:nvPr/>
            </p:nvSpPr>
            <p:spPr bwMode="auto">
              <a:xfrm flipV="1">
                <a:off x="2240" y="1890"/>
                <a:ext cx="78" cy="7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74" name="Line 174"/>
              <p:cNvSpPr>
                <a:spLocks noChangeShapeType="1"/>
              </p:cNvSpPr>
              <p:nvPr/>
            </p:nvSpPr>
            <p:spPr bwMode="auto">
              <a:xfrm flipH="1">
                <a:off x="2208" y="1907"/>
                <a:ext cx="2"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75" name="Line 175"/>
              <p:cNvSpPr>
                <a:spLocks noChangeShapeType="1"/>
              </p:cNvSpPr>
              <p:nvPr/>
            </p:nvSpPr>
            <p:spPr bwMode="auto">
              <a:xfrm flipH="1">
                <a:off x="2228" y="1942"/>
                <a:ext cx="5" cy="1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76" name="Line 176"/>
              <p:cNvSpPr>
                <a:spLocks noChangeShapeType="1"/>
              </p:cNvSpPr>
              <p:nvPr/>
            </p:nvSpPr>
            <p:spPr bwMode="auto">
              <a:xfrm>
                <a:off x="2234" y="1964"/>
                <a:ext cx="6"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77" name="Line 177"/>
              <p:cNvSpPr>
                <a:spLocks noChangeShapeType="1"/>
              </p:cNvSpPr>
              <p:nvPr/>
            </p:nvSpPr>
            <p:spPr bwMode="auto">
              <a:xfrm>
                <a:off x="2240" y="1968"/>
                <a:ext cx="6"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78" name="Line 178"/>
              <p:cNvSpPr>
                <a:spLocks noChangeShapeType="1"/>
              </p:cNvSpPr>
              <p:nvPr/>
            </p:nvSpPr>
            <p:spPr bwMode="auto">
              <a:xfrm>
                <a:off x="2228" y="1956"/>
                <a:ext cx="6"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79" name="Line 179"/>
              <p:cNvSpPr>
                <a:spLocks noChangeShapeType="1"/>
              </p:cNvSpPr>
              <p:nvPr/>
            </p:nvSpPr>
            <p:spPr bwMode="auto">
              <a:xfrm>
                <a:off x="2208" y="1913"/>
                <a:ext cx="18" cy="2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80" name="Line 180"/>
              <p:cNvSpPr>
                <a:spLocks noChangeShapeType="1"/>
              </p:cNvSpPr>
              <p:nvPr/>
            </p:nvSpPr>
            <p:spPr bwMode="auto">
              <a:xfrm>
                <a:off x="2228" y="1939"/>
                <a:ext cx="5"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81" name="Line 181"/>
              <p:cNvSpPr>
                <a:spLocks noChangeShapeType="1"/>
              </p:cNvSpPr>
              <p:nvPr/>
            </p:nvSpPr>
            <p:spPr bwMode="auto">
              <a:xfrm>
                <a:off x="2226" y="1933"/>
                <a:ext cx="2"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82" name="Line 182"/>
              <p:cNvSpPr>
                <a:spLocks noChangeShapeType="1"/>
              </p:cNvSpPr>
              <p:nvPr/>
            </p:nvSpPr>
            <p:spPr bwMode="auto">
              <a:xfrm flipV="1">
                <a:off x="2324" y="1870"/>
                <a:ext cx="88"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83" name="Line 183"/>
              <p:cNvSpPr>
                <a:spLocks noChangeShapeType="1"/>
              </p:cNvSpPr>
              <p:nvPr/>
            </p:nvSpPr>
            <p:spPr bwMode="auto">
              <a:xfrm>
                <a:off x="2373" y="1872"/>
                <a:ext cx="17"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84" name="Line 184"/>
              <p:cNvSpPr>
                <a:spLocks noChangeShapeType="1"/>
              </p:cNvSpPr>
              <p:nvPr/>
            </p:nvSpPr>
            <p:spPr bwMode="auto">
              <a:xfrm flipV="1">
                <a:off x="2390" y="1871"/>
                <a:ext cx="5" cy="1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85" name="Line 185"/>
              <p:cNvSpPr>
                <a:spLocks noChangeShapeType="1"/>
              </p:cNvSpPr>
              <p:nvPr/>
            </p:nvSpPr>
            <p:spPr bwMode="auto">
              <a:xfrm flipH="1" flipV="1">
                <a:off x="2395" y="1871"/>
                <a:ext cx="37" cy="3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86" name="Line 186"/>
              <p:cNvSpPr>
                <a:spLocks noChangeShapeType="1"/>
              </p:cNvSpPr>
              <p:nvPr/>
            </p:nvSpPr>
            <p:spPr bwMode="auto">
              <a:xfrm>
                <a:off x="2397" y="1881"/>
                <a:ext cx="28" cy="2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87" name="Line 187"/>
              <p:cNvSpPr>
                <a:spLocks noChangeShapeType="1"/>
              </p:cNvSpPr>
              <p:nvPr/>
            </p:nvSpPr>
            <p:spPr bwMode="auto">
              <a:xfrm flipV="1">
                <a:off x="2429" y="1902"/>
                <a:ext cx="3"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88" name="Line 188"/>
              <p:cNvSpPr>
                <a:spLocks noChangeShapeType="1"/>
              </p:cNvSpPr>
              <p:nvPr/>
            </p:nvSpPr>
            <p:spPr bwMode="auto">
              <a:xfrm flipV="1">
                <a:off x="2429" y="1901"/>
                <a:ext cx="2"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89" name="Line 189"/>
              <p:cNvSpPr>
                <a:spLocks noChangeShapeType="1"/>
              </p:cNvSpPr>
              <p:nvPr/>
            </p:nvSpPr>
            <p:spPr bwMode="auto">
              <a:xfrm flipH="1">
                <a:off x="2420" y="1902"/>
                <a:ext cx="5"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90" name="Line 190"/>
              <p:cNvSpPr>
                <a:spLocks noChangeShapeType="1"/>
              </p:cNvSpPr>
              <p:nvPr/>
            </p:nvSpPr>
            <p:spPr bwMode="auto">
              <a:xfrm>
                <a:off x="2420" y="1907"/>
                <a:ext cx="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91" name="Line 191"/>
              <p:cNvSpPr>
                <a:spLocks noChangeShapeType="1"/>
              </p:cNvSpPr>
              <p:nvPr/>
            </p:nvSpPr>
            <p:spPr bwMode="auto">
              <a:xfrm flipV="1">
                <a:off x="2390" y="1881"/>
                <a:ext cx="7"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92" name="Line 192"/>
              <p:cNvSpPr>
                <a:spLocks noChangeShapeType="1"/>
              </p:cNvSpPr>
              <p:nvPr/>
            </p:nvSpPr>
            <p:spPr bwMode="auto">
              <a:xfrm flipV="1">
                <a:off x="2411" y="1886"/>
                <a:ext cx="2"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93" name="Line 193"/>
              <p:cNvSpPr>
                <a:spLocks noChangeShapeType="1"/>
              </p:cNvSpPr>
              <p:nvPr/>
            </p:nvSpPr>
            <p:spPr bwMode="auto">
              <a:xfrm flipH="1" flipV="1">
                <a:off x="2309" y="1881"/>
                <a:ext cx="9"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94" name="Line 194"/>
              <p:cNvSpPr>
                <a:spLocks noChangeShapeType="1"/>
              </p:cNvSpPr>
              <p:nvPr/>
            </p:nvSpPr>
            <p:spPr bwMode="auto">
              <a:xfrm flipV="1">
                <a:off x="2318" y="1890"/>
                <a:ext cx="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95" name="Line 195"/>
              <p:cNvSpPr>
                <a:spLocks noChangeShapeType="1"/>
              </p:cNvSpPr>
              <p:nvPr/>
            </p:nvSpPr>
            <p:spPr bwMode="auto">
              <a:xfrm>
                <a:off x="2311" y="1865"/>
                <a:ext cx="13"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96" name="Line 196"/>
              <p:cNvSpPr>
                <a:spLocks noChangeShapeType="1"/>
              </p:cNvSpPr>
              <p:nvPr/>
            </p:nvSpPr>
            <p:spPr bwMode="auto">
              <a:xfrm flipV="1">
                <a:off x="2308" y="1867"/>
                <a:ext cx="5"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97" name="Line 197"/>
              <p:cNvSpPr>
                <a:spLocks noChangeShapeType="1"/>
              </p:cNvSpPr>
              <p:nvPr/>
            </p:nvSpPr>
            <p:spPr bwMode="auto">
              <a:xfrm flipH="1" flipV="1">
                <a:off x="2308" y="1877"/>
                <a:ext cx="1"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98" name="Line 198"/>
              <p:cNvSpPr>
                <a:spLocks noChangeShapeType="1"/>
              </p:cNvSpPr>
              <p:nvPr/>
            </p:nvSpPr>
            <p:spPr bwMode="auto">
              <a:xfrm flipV="1">
                <a:off x="2483" y="1839"/>
                <a:ext cx="1"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6999" name="Line 199"/>
              <p:cNvSpPr>
                <a:spLocks noChangeShapeType="1"/>
              </p:cNvSpPr>
              <p:nvPr/>
            </p:nvSpPr>
            <p:spPr bwMode="auto">
              <a:xfrm flipH="1" flipV="1">
                <a:off x="2473" y="1842"/>
                <a:ext cx="8"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00" name="Line 200"/>
              <p:cNvSpPr>
                <a:spLocks noChangeShapeType="1"/>
              </p:cNvSpPr>
              <p:nvPr/>
            </p:nvSpPr>
            <p:spPr bwMode="auto">
              <a:xfrm flipH="1" flipV="1">
                <a:off x="2481" y="1836"/>
                <a:ext cx="8"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01" name="Line 201"/>
              <p:cNvSpPr>
                <a:spLocks noChangeShapeType="1"/>
              </p:cNvSpPr>
              <p:nvPr/>
            </p:nvSpPr>
            <p:spPr bwMode="auto">
              <a:xfrm flipV="1">
                <a:off x="2460" y="1841"/>
                <a:ext cx="14" cy="1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02" name="Line 202"/>
              <p:cNvSpPr>
                <a:spLocks noChangeShapeType="1"/>
              </p:cNvSpPr>
              <p:nvPr/>
            </p:nvSpPr>
            <p:spPr bwMode="auto">
              <a:xfrm flipH="1" flipV="1">
                <a:off x="2465" y="1846"/>
                <a:ext cx="11"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03" name="Line 203"/>
              <p:cNvSpPr>
                <a:spLocks noChangeShapeType="1"/>
              </p:cNvSpPr>
              <p:nvPr/>
            </p:nvSpPr>
            <p:spPr bwMode="auto">
              <a:xfrm>
                <a:off x="2413" y="1870"/>
                <a:ext cx="6"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04" name="Line 204"/>
              <p:cNvSpPr>
                <a:spLocks noChangeShapeType="1"/>
              </p:cNvSpPr>
              <p:nvPr/>
            </p:nvSpPr>
            <p:spPr bwMode="auto">
              <a:xfrm flipV="1">
                <a:off x="2412" y="1868"/>
                <a:ext cx="14"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05" name="Line 205"/>
              <p:cNvSpPr>
                <a:spLocks noChangeShapeType="1"/>
              </p:cNvSpPr>
              <p:nvPr/>
            </p:nvSpPr>
            <p:spPr bwMode="auto">
              <a:xfrm flipV="1">
                <a:off x="2444" y="1852"/>
                <a:ext cx="16"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06" name="Line 206"/>
              <p:cNvSpPr>
                <a:spLocks noChangeShapeType="1"/>
              </p:cNvSpPr>
              <p:nvPr/>
            </p:nvSpPr>
            <p:spPr bwMode="auto">
              <a:xfrm flipH="1" flipV="1">
                <a:off x="2434" y="1870"/>
                <a:ext cx="22" cy="2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07" name="Line 207"/>
              <p:cNvSpPr>
                <a:spLocks noChangeShapeType="1"/>
              </p:cNvSpPr>
              <p:nvPr/>
            </p:nvSpPr>
            <p:spPr bwMode="auto">
              <a:xfrm>
                <a:off x="2423" y="1875"/>
                <a:ext cx="29" cy="1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08" name="Line 208"/>
              <p:cNvSpPr>
                <a:spLocks noChangeShapeType="1"/>
              </p:cNvSpPr>
              <p:nvPr/>
            </p:nvSpPr>
            <p:spPr bwMode="auto">
              <a:xfrm flipV="1">
                <a:off x="2445" y="1883"/>
                <a:ext cx="2"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09" name="Line 209"/>
              <p:cNvSpPr>
                <a:spLocks noChangeShapeType="1"/>
              </p:cNvSpPr>
              <p:nvPr/>
            </p:nvSpPr>
            <p:spPr bwMode="auto">
              <a:xfrm flipV="1">
                <a:off x="2456" y="1892"/>
                <a:ext cx="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10" name="Line 210"/>
              <p:cNvSpPr>
                <a:spLocks noChangeShapeType="1"/>
              </p:cNvSpPr>
              <p:nvPr/>
            </p:nvSpPr>
            <p:spPr bwMode="auto">
              <a:xfrm flipV="1">
                <a:off x="2452" y="1893"/>
                <a:ext cx="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11" name="Line 211"/>
              <p:cNvSpPr>
                <a:spLocks noChangeShapeType="1"/>
              </p:cNvSpPr>
              <p:nvPr/>
            </p:nvSpPr>
            <p:spPr bwMode="auto">
              <a:xfrm flipV="1">
                <a:off x="2426" y="1860"/>
                <a:ext cx="18"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12" name="Line 212"/>
              <p:cNvSpPr>
                <a:spLocks noChangeShapeType="1"/>
              </p:cNvSpPr>
              <p:nvPr/>
            </p:nvSpPr>
            <p:spPr bwMode="auto">
              <a:xfrm flipH="1" flipV="1">
                <a:off x="2431" y="1866"/>
                <a:ext cx="3"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13" name="Line 213"/>
              <p:cNvSpPr>
                <a:spLocks noChangeShapeType="1"/>
              </p:cNvSpPr>
              <p:nvPr/>
            </p:nvSpPr>
            <p:spPr bwMode="auto">
              <a:xfrm flipV="1">
                <a:off x="2426" y="1867"/>
                <a:ext cx="3"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14" name="Line 214"/>
              <p:cNvSpPr>
                <a:spLocks noChangeShapeType="1"/>
              </p:cNvSpPr>
              <p:nvPr/>
            </p:nvSpPr>
            <p:spPr bwMode="auto">
              <a:xfrm>
                <a:off x="2419" y="1875"/>
                <a:ext cx="4"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15" name="Line 215"/>
              <p:cNvSpPr>
                <a:spLocks noChangeShapeType="1"/>
              </p:cNvSpPr>
              <p:nvPr/>
            </p:nvSpPr>
            <p:spPr bwMode="auto">
              <a:xfrm flipV="1">
                <a:off x="2441" y="1861"/>
                <a:ext cx="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16" name="Line 216"/>
              <p:cNvSpPr>
                <a:spLocks noChangeShapeType="1"/>
              </p:cNvSpPr>
              <p:nvPr/>
            </p:nvSpPr>
            <p:spPr bwMode="auto">
              <a:xfrm flipV="1">
                <a:off x="2453" y="1862"/>
                <a:ext cx="0"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17" name="Line 217"/>
              <p:cNvSpPr>
                <a:spLocks noChangeShapeType="1"/>
              </p:cNvSpPr>
              <p:nvPr/>
            </p:nvSpPr>
            <p:spPr bwMode="auto">
              <a:xfrm flipV="1">
                <a:off x="2450" y="1863"/>
                <a:ext cx="5"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18" name="Line 218"/>
              <p:cNvSpPr>
                <a:spLocks noChangeShapeType="1"/>
              </p:cNvSpPr>
              <p:nvPr/>
            </p:nvSpPr>
            <p:spPr bwMode="auto">
              <a:xfrm flipH="1" flipV="1">
                <a:off x="2447" y="1858"/>
                <a:ext cx="8"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19" name="Line 219"/>
              <p:cNvSpPr>
                <a:spLocks noChangeShapeType="1"/>
              </p:cNvSpPr>
              <p:nvPr/>
            </p:nvSpPr>
            <p:spPr bwMode="auto">
              <a:xfrm>
                <a:off x="2441" y="1861"/>
                <a:ext cx="9"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20" name="Line 220"/>
              <p:cNvSpPr>
                <a:spLocks noChangeShapeType="1"/>
              </p:cNvSpPr>
              <p:nvPr/>
            </p:nvSpPr>
            <p:spPr bwMode="auto">
              <a:xfrm flipV="1">
                <a:off x="2479" y="1865"/>
                <a:ext cx="4"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21" name="Line 221"/>
              <p:cNvSpPr>
                <a:spLocks noChangeShapeType="1"/>
              </p:cNvSpPr>
              <p:nvPr/>
            </p:nvSpPr>
            <p:spPr bwMode="auto">
              <a:xfrm>
                <a:off x="2468" y="1860"/>
                <a:ext cx="11"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22" name="Line 222"/>
              <p:cNvSpPr>
                <a:spLocks noChangeShapeType="1"/>
              </p:cNvSpPr>
              <p:nvPr/>
            </p:nvSpPr>
            <p:spPr bwMode="auto">
              <a:xfrm>
                <a:off x="2459" y="1851"/>
                <a:ext cx="0"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23" name="Line 223"/>
              <p:cNvSpPr>
                <a:spLocks noChangeShapeType="1"/>
              </p:cNvSpPr>
              <p:nvPr/>
            </p:nvSpPr>
            <p:spPr bwMode="auto">
              <a:xfrm flipV="1">
                <a:off x="2475" y="1860"/>
                <a:ext cx="2"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24" name="Line 224"/>
              <p:cNvSpPr>
                <a:spLocks noChangeShapeType="1"/>
              </p:cNvSpPr>
              <p:nvPr/>
            </p:nvSpPr>
            <p:spPr bwMode="auto">
              <a:xfrm flipV="1">
                <a:off x="2473" y="1855"/>
                <a:ext cx="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25" name="Line 225"/>
              <p:cNvSpPr>
                <a:spLocks noChangeShapeType="1"/>
              </p:cNvSpPr>
              <p:nvPr/>
            </p:nvSpPr>
            <p:spPr bwMode="auto">
              <a:xfrm flipH="1" flipV="1">
                <a:off x="2473" y="1857"/>
                <a:ext cx="10"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26" name="Line 226"/>
              <p:cNvSpPr>
                <a:spLocks noChangeShapeType="1"/>
              </p:cNvSpPr>
              <p:nvPr/>
            </p:nvSpPr>
            <p:spPr bwMode="auto">
              <a:xfrm flipV="1">
                <a:off x="2465" y="1849"/>
                <a:ext cx="3"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27" name="Line 227"/>
              <p:cNvSpPr>
                <a:spLocks noChangeShapeType="1"/>
              </p:cNvSpPr>
              <p:nvPr/>
            </p:nvSpPr>
            <p:spPr bwMode="auto">
              <a:xfrm>
                <a:off x="2459" y="1854"/>
                <a:ext cx="9"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28" name="Line 228"/>
              <p:cNvSpPr>
                <a:spLocks noChangeShapeType="1"/>
              </p:cNvSpPr>
              <p:nvPr/>
            </p:nvSpPr>
            <p:spPr bwMode="auto">
              <a:xfrm flipV="1">
                <a:off x="2482" y="1842"/>
                <a:ext cx="1"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29" name="Line 229"/>
              <p:cNvSpPr>
                <a:spLocks noChangeShapeType="1"/>
              </p:cNvSpPr>
              <p:nvPr/>
            </p:nvSpPr>
            <p:spPr bwMode="auto">
              <a:xfrm flipV="1">
                <a:off x="2488" y="1843"/>
                <a:ext cx="1"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30" name="Line 230"/>
              <p:cNvSpPr>
                <a:spLocks noChangeShapeType="1"/>
              </p:cNvSpPr>
              <p:nvPr/>
            </p:nvSpPr>
            <p:spPr bwMode="auto">
              <a:xfrm flipV="1">
                <a:off x="2494" y="1854"/>
                <a:ext cx="2"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31" name="Line 231"/>
              <p:cNvSpPr>
                <a:spLocks noChangeShapeType="1"/>
              </p:cNvSpPr>
              <p:nvPr/>
            </p:nvSpPr>
            <p:spPr bwMode="auto">
              <a:xfrm flipH="1" flipV="1">
                <a:off x="2488" y="1845"/>
                <a:ext cx="8"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32" name="Line 232"/>
              <p:cNvSpPr>
                <a:spLocks noChangeShapeType="1"/>
              </p:cNvSpPr>
              <p:nvPr/>
            </p:nvSpPr>
            <p:spPr bwMode="auto">
              <a:xfrm flipH="1">
                <a:off x="2481" y="1845"/>
                <a:ext cx="1"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33" name="Line 233"/>
              <p:cNvSpPr>
                <a:spLocks noChangeShapeType="1"/>
              </p:cNvSpPr>
              <p:nvPr/>
            </p:nvSpPr>
            <p:spPr bwMode="auto">
              <a:xfrm flipV="1">
                <a:off x="2489" y="1849"/>
                <a:ext cx="2"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34" name="Line 234"/>
              <p:cNvSpPr>
                <a:spLocks noChangeShapeType="1"/>
              </p:cNvSpPr>
              <p:nvPr/>
            </p:nvSpPr>
            <p:spPr bwMode="auto">
              <a:xfrm>
                <a:off x="2481" y="1848"/>
                <a:ext cx="13"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35" name="Line 235"/>
              <p:cNvSpPr>
                <a:spLocks noChangeShapeType="1"/>
              </p:cNvSpPr>
              <p:nvPr/>
            </p:nvSpPr>
            <p:spPr bwMode="auto">
              <a:xfrm flipH="1" flipV="1">
                <a:off x="2479" y="1835"/>
                <a:ext cx="1"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36" name="Line 236"/>
              <p:cNvSpPr>
                <a:spLocks noChangeShapeType="1"/>
              </p:cNvSpPr>
              <p:nvPr/>
            </p:nvSpPr>
            <p:spPr bwMode="auto">
              <a:xfrm flipH="1">
                <a:off x="2480" y="1836"/>
                <a:ext cx="1"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37" name="Line 237"/>
              <p:cNvSpPr>
                <a:spLocks noChangeShapeType="1"/>
              </p:cNvSpPr>
              <p:nvPr/>
            </p:nvSpPr>
            <p:spPr bwMode="auto">
              <a:xfrm flipV="1">
                <a:off x="2437" y="1820"/>
                <a:ext cx="12"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38" name="Line 238"/>
              <p:cNvSpPr>
                <a:spLocks noChangeShapeType="1"/>
              </p:cNvSpPr>
              <p:nvPr/>
            </p:nvSpPr>
            <p:spPr bwMode="auto">
              <a:xfrm>
                <a:off x="2426" y="1812"/>
                <a:ext cx="11"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39" name="Line 239"/>
              <p:cNvSpPr>
                <a:spLocks noChangeShapeType="1"/>
              </p:cNvSpPr>
              <p:nvPr/>
            </p:nvSpPr>
            <p:spPr bwMode="auto">
              <a:xfrm flipH="1" flipV="1">
                <a:off x="2439" y="1810"/>
                <a:ext cx="10"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40" name="Line 240"/>
              <p:cNvSpPr>
                <a:spLocks noChangeShapeType="1"/>
              </p:cNvSpPr>
              <p:nvPr/>
            </p:nvSpPr>
            <p:spPr bwMode="auto">
              <a:xfrm flipH="1">
                <a:off x="2325" y="1750"/>
                <a:ext cx="16"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41" name="Line 241"/>
              <p:cNvSpPr>
                <a:spLocks noChangeShapeType="1"/>
              </p:cNvSpPr>
              <p:nvPr/>
            </p:nvSpPr>
            <p:spPr bwMode="auto">
              <a:xfrm flipH="1">
                <a:off x="2258" y="1777"/>
                <a:ext cx="5"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42" name="Line 242"/>
              <p:cNvSpPr>
                <a:spLocks noChangeShapeType="1"/>
              </p:cNvSpPr>
              <p:nvPr/>
            </p:nvSpPr>
            <p:spPr bwMode="auto">
              <a:xfrm flipH="1">
                <a:off x="2263" y="1769"/>
                <a:ext cx="10"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43" name="Line 243"/>
              <p:cNvSpPr>
                <a:spLocks noChangeShapeType="1"/>
              </p:cNvSpPr>
              <p:nvPr/>
            </p:nvSpPr>
            <p:spPr bwMode="auto">
              <a:xfrm flipH="1">
                <a:off x="2285" y="1771"/>
                <a:ext cx="5"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44" name="Line 244"/>
              <p:cNvSpPr>
                <a:spLocks noChangeShapeType="1"/>
              </p:cNvSpPr>
              <p:nvPr/>
            </p:nvSpPr>
            <p:spPr bwMode="auto">
              <a:xfrm flipV="1">
                <a:off x="2284" y="1762"/>
                <a:ext cx="43" cy="1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45" name="Line 245"/>
              <p:cNvSpPr>
                <a:spLocks noChangeShapeType="1"/>
              </p:cNvSpPr>
              <p:nvPr/>
            </p:nvSpPr>
            <p:spPr bwMode="auto">
              <a:xfrm flipV="1">
                <a:off x="2283" y="1761"/>
                <a:ext cx="43" cy="1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46" name="Line 246"/>
              <p:cNvSpPr>
                <a:spLocks noChangeShapeType="1"/>
              </p:cNvSpPr>
              <p:nvPr/>
            </p:nvSpPr>
            <p:spPr bwMode="auto">
              <a:xfrm flipV="1">
                <a:off x="2283" y="1760"/>
                <a:ext cx="41" cy="1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47" name="Line 247"/>
              <p:cNvSpPr>
                <a:spLocks noChangeShapeType="1"/>
              </p:cNvSpPr>
              <p:nvPr/>
            </p:nvSpPr>
            <p:spPr bwMode="auto">
              <a:xfrm flipV="1">
                <a:off x="2284" y="1760"/>
                <a:ext cx="38" cy="1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48" name="Line 248"/>
              <p:cNvSpPr>
                <a:spLocks noChangeShapeType="1"/>
              </p:cNvSpPr>
              <p:nvPr/>
            </p:nvSpPr>
            <p:spPr bwMode="auto">
              <a:xfrm flipV="1">
                <a:off x="2285" y="1760"/>
                <a:ext cx="33" cy="1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49" name="Line 249"/>
              <p:cNvSpPr>
                <a:spLocks noChangeShapeType="1"/>
              </p:cNvSpPr>
              <p:nvPr/>
            </p:nvSpPr>
            <p:spPr bwMode="auto">
              <a:xfrm flipV="1">
                <a:off x="2288" y="1760"/>
                <a:ext cx="27"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50" name="Line 250"/>
              <p:cNvSpPr>
                <a:spLocks noChangeShapeType="1"/>
              </p:cNvSpPr>
              <p:nvPr/>
            </p:nvSpPr>
            <p:spPr bwMode="auto">
              <a:xfrm flipV="1">
                <a:off x="2294" y="1762"/>
                <a:ext cx="15"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51" name="Line 251"/>
              <p:cNvSpPr>
                <a:spLocks noChangeShapeType="1"/>
              </p:cNvSpPr>
              <p:nvPr/>
            </p:nvSpPr>
            <p:spPr bwMode="auto">
              <a:xfrm flipV="1">
                <a:off x="2285" y="1764"/>
                <a:ext cx="42" cy="1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52" name="Line 252"/>
              <p:cNvSpPr>
                <a:spLocks noChangeShapeType="1"/>
              </p:cNvSpPr>
              <p:nvPr/>
            </p:nvSpPr>
            <p:spPr bwMode="auto">
              <a:xfrm flipV="1">
                <a:off x="2287" y="1764"/>
                <a:ext cx="40" cy="1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53" name="Line 253"/>
              <p:cNvSpPr>
                <a:spLocks noChangeShapeType="1"/>
              </p:cNvSpPr>
              <p:nvPr/>
            </p:nvSpPr>
            <p:spPr bwMode="auto">
              <a:xfrm flipV="1">
                <a:off x="2289" y="1767"/>
                <a:ext cx="37" cy="1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54" name="Line 254"/>
              <p:cNvSpPr>
                <a:spLocks noChangeShapeType="1"/>
              </p:cNvSpPr>
              <p:nvPr/>
            </p:nvSpPr>
            <p:spPr bwMode="auto">
              <a:xfrm flipV="1">
                <a:off x="2292" y="1769"/>
                <a:ext cx="32" cy="1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55" name="Line 255"/>
              <p:cNvSpPr>
                <a:spLocks noChangeShapeType="1"/>
              </p:cNvSpPr>
              <p:nvPr/>
            </p:nvSpPr>
            <p:spPr bwMode="auto">
              <a:xfrm flipV="1">
                <a:off x="2297" y="1772"/>
                <a:ext cx="24"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56" name="Line 256"/>
              <p:cNvSpPr>
                <a:spLocks noChangeShapeType="1"/>
              </p:cNvSpPr>
              <p:nvPr/>
            </p:nvSpPr>
            <p:spPr bwMode="auto">
              <a:xfrm flipH="1" flipV="1">
                <a:off x="2296" y="1767"/>
                <a:ext cx="13"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57" name="Line 257"/>
              <p:cNvSpPr>
                <a:spLocks noChangeShapeType="1"/>
              </p:cNvSpPr>
              <p:nvPr/>
            </p:nvSpPr>
            <p:spPr bwMode="auto">
              <a:xfrm flipH="1" flipV="1">
                <a:off x="2291" y="1771"/>
                <a:ext cx="12"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58" name="Line 258"/>
              <p:cNvSpPr>
                <a:spLocks noChangeShapeType="1"/>
              </p:cNvSpPr>
              <p:nvPr/>
            </p:nvSpPr>
            <p:spPr bwMode="auto">
              <a:xfrm flipH="1" flipV="1">
                <a:off x="2285" y="1774"/>
                <a:ext cx="11"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59" name="Line 259"/>
              <p:cNvSpPr>
                <a:spLocks noChangeShapeType="1"/>
              </p:cNvSpPr>
              <p:nvPr/>
            </p:nvSpPr>
            <p:spPr bwMode="auto">
              <a:xfrm flipH="1" flipV="1">
                <a:off x="2284" y="1780"/>
                <a:ext cx="1"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60" name="Line 260"/>
              <p:cNvSpPr>
                <a:spLocks noChangeShapeType="1"/>
              </p:cNvSpPr>
              <p:nvPr/>
            </p:nvSpPr>
            <p:spPr bwMode="auto">
              <a:xfrm flipH="1" flipV="1">
                <a:off x="2302" y="1764"/>
                <a:ext cx="15" cy="1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61" name="Line 261"/>
              <p:cNvSpPr>
                <a:spLocks noChangeShapeType="1"/>
              </p:cNvSpPr>
              <p:nvPr/>
            </p:nvSpPr>
            <p:spPr bwMode="auto">
              <a:xfrm flipH="1" flipV="1">
                <a:off x="2309" y="1761"/>
                <a:ext cx="12"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62" name="Line 262"/>
              <p:cNvSpPr>
                <a:spLocks noChangeShapeType="1"/>
              </p:cNvSpPr>
              <p:nvPr/>
            </p:nvSpPr>
            <p:spPr bwMode="auto">
              <a:xfrm flipH="1" flipV="1">
                <a:off x="2318" y="1760"/>
                <a:ext cx="8"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63" name="Line 263"/>
              <p:cNvSpPr>
                <a:spLocks noChangeShapeType="1"/>
              </p:cNvSpPr>
              <p:nvPr/>
            </p:nvSpPr>
            <p:spPr bwMode="auto">
              <a:xfrm flipV="1">
                <a:off x="2296" y="1780"/>
                <a:ext cx="7"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64" name="Line 264"/>
              <p:cNvSpPr>
                <a:spLocks noChangeShapeType="1"/>
              </p:cNvSpPr>
              <p:nvPr/>
            </p:nvSpPr>
            <p:spPr bwMode="auto">
              <a:xfrm flipV="1">
                <a:off x="2300" y="1784"/>
                <a:ext cx="20"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65" name="Line 265"/>
              <p:cNvSpPr>
                <a:spLocks noChangeShapeType="1"/>
              </p:cNvSpPr>
              <p:nvPr/>
            </p:nvSpPr>
            <p:spPr bwMode="auto">
              <a:xfrm flipV="1">
                <a:off x="2345" y="1812"/>
                <a:ext cx="18"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66" name="Line 266"/>
              <p:cNvSpPr>
                <a:spLocks noChangeShapeType="1"/>
              </p:cNvSpPr>
              <p:nvPr/>
            </p:nvSpPr>
            <p:spPr bwMode="auto">
              <a:xfrm>
                <a:off x="2264" y="1830"/>
                <a:ext cx="98"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67" name="Line 267"/>
              <p:cNvSpPr>
                <a:spLocks noChangeShapeType="1"/>
              </p:cNvSpPr>
              <p:nvPr/>
            </p:nvSpPr>
            <p:spPr bwMode="auto">
              <a:xfrm flipV="1">
                <a:off x="2264" y="1825"/>
                <a:ext cx="0"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68" name="Line 268"/>
              <p:cNvSpPr>
                <a:spLocks noChangeShapeType="1"/>
              </p:cNvSpPr>
              <p:nvPr/>
            </p:nvSpPr>
            <p:spPr bwMode="auto">
              <a:xfrm flipH="1" flipV="1">
                <a:off x="2260" y="1792"/>
                <a:ext cx="43" cy="2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69" name="Line 269"/>
              <p:cNvSpPr>
                <a:spLocks noChangeShapeType="1"/>
              </p:cNvSpPr>
              <p:nvPr/>
            </p:nvSpPr>
            <p:spPr bwMode="auto">
              <a:xfrm flipH="1" flipV="1">
                <a:off x="2290" y="1832"/>
                <a:ext cx="8" cy="2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70" name="Line 270"/>
              <p:cNvSpPr>
                <a:spLocks noChangeShapeType="1"/>
              </p:cNvSpPr>
              <p:nvPr/>
            </p:nvSpPr>
            <p:spPr bwMode="auto">
              <a:xfrm flipH="1" flipV="1">
                <a:off x="2298" y="1854"/>
                <a:ext cx="8"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71" name="Line 271"/>
              <p:cNvSpPr>
                <a:spLocks noChangeShapeType="1"/>
              </p:cNvSpPr>
              <p:nvPr/>
            </p:nvSpPr>
            <p:spPr bwMode="auto">
              <a:xfrm flipH="1">
                <a:off x="2276" y="1833"/>
                <a:ext cx="14"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72" name="Line 272"/>
              <p:cNvSpPr>
                <a:spLocks noChangeShapeType="1"/>
              </p:cNvSpPr>
              <p:nvPr/>
            </p:nvSpPr>
            <p:spPr bwMode="auto">
              <a:xfrm flipV="1">
                <a:off x="2264" y="1830"/>
                <a:ext cx="0"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73" name="Line 273"/>
              <p:cNvSpPr>
                <a:spLocks noChangeShapeType="1"/>
              </p:cNvSpPr>
              <p:nvPr/>
            </p:nvSpPr>
            <p:spPr bwMode="auto">
              <a:xfrm flipH="1" flipV="1">
                <a:off x="2264" y="1835"/>
                <a:ext cx="5"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74" name="Line 274"/>
              <p:cNvSpPr>
                <a:spLocks noChangeShapeType="1"/>
              </p:cNvSpPr>
              <p:nvPr/>
            </p:nvSpPr>
            <p:spPr bwMode="auto">
              <a:xfrm flipH="1" flipV="1">
                <a:off x="2269" y="1843"/>
                <a:ext cx="7"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75" name="Line 275"/>
              <p:cNvSpPr>
                <a:spLocks noChangeShapeType="1"/>
              </p:cNvSpPr>
              <p:nvPr/>
            </p:nvSpPr>
            <p:spPr bwMode="auto">
              <a:xfrm flipH="1">
                <a:off x="2290" y="1833"/>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76" name="Line 276"/>
              <p:cNvSpPr>
                <a:spLocks noChangeShapeType="1"/>
              </p:cNvSpPr>
              <p:nvPr/>
            </p:nvSpPr>
            <p:spPr bwMode="auto">
              <a:xfrm flipV="1">
                <a:off x="2311" y="1823"/>
                <a:ext cx="17"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77" name="Line 277"/>
              <p:cNvSpPr>
                <a:spLocks noChangeShapeType="1"/>
              </p:cNvSpPr>
              <p:nvPr/>
            </p:nvSpPr>
            <p:spPr bwMode="auto">
              <a:xfrm>
                <a:off x="2303" y="1820"/>
                <a:ext cx="4"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78" name="Line 278"/>
              <p:cNvSpPr>
                <a:spLocks noChangeShapeType="1"/>
              </p:cNvSpPr>
              <p:nvPr/>
            </p:nvSpPr>
            <p:spPr bwMode="auto">
              <a:xfrm>
                <a:off x="2303" y="1820"/>
                <a:ext cx="8"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79" name="Line 279"/>
              <p:cNvSpPr>
                <a:spLocks noChangeShapeType="1"/>
              </p:cNvSpPr>
              <p:nvPr/>
            </p:nvSpPr>
            <p:spPr bwMode="auto">
              <a:xfrm flipV="1">
                <a:off x="2328" y="1820"/>
                <a:ext cx="17"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80" name="Line 280"/>
              <p:cNvSpPr>
                <a:spLocks noChangeShapeType="1"/>
              </p:cNvSpPr>
              <p:nvPr/>
            </p:nvSpPr>
            <p:spPr bwMode="auto">
              <a:xfrm flipV="1">
                <a:off x="2273" y="1808"/>
                <a:ext cx="9"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81" name="Line 281"/>
              <p:cNvSpPr>
                <a:spLocks noChangeShapeType="1"/>
              </p:cNvSpPr>
              <p:nvPr/>
            </p:nvSpPr>
            <p:spPr bwMode="auto">
              <a:xfrm flipV="1">
                <a:off x="2264" y="1816"/>
                <a:ext cx="9"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82" name="Line 282"/>
              <p:cNvSpPr>
                <a:spLocks noChangeShapeType="1"/>
              </p:cNvSpPr>
              <p:nvPr/>
            </p:nvSpPr>
            <p:spPr bwMode="auto">
              <a:xfrm flipV="1">
                <a:off x="2284" y="1791"/>
                <a:ext cx="16"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83" name="Line 283"/>
              <p:cNvSpPr>
                <a:spLocks noChangeShapeType="1"/>
              </p:cNvSpPr>
              <p:nvPr/>
            </p:nvSpPr>
            <p:spPr bwMode="auto">
              <a:xfrm>
                <a:off x="2268" y="1794"/>
                <a:ext cx="16"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84" name="Line 284"/>
              <p:cNvSpPr>
                <a:spLocks noChangeShapeType="1"/>
              </p:cNvSpPr>
              <p:nvPr/>
            </p:nvSpPr>
            <p:spPr bwMode="auto">
              <a:xfrm>
                <a:off x="2260" y="1792"/>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85" name="Line 285"/>
              <p:cNvSpPr>
                <a:spLocks noChangeShapeType="1"/>
              </p:cNvSpPr>
              <p:nvPr/>
            </p:nvSpPr>
            <p:spPr bwMode="auto">
              <a:xfrm>
                <a:off x="2261" y="1792"/>
                <a:ext cx="7"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86" name="Line 286"/>
              <p:cNvSpPr>
                <a:spLocks noChangeShapeType="1"/>
              </p:cNvSpPr>
              <p:nvPr/>
            </p:nvSpPr>
            <p:spPr bwMode="auto">
              <a:xfrm>
                <a:off x="2258" y="1786"/>
                <a:ext cx="2"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87" name="Line 287"/>
              <p:cNvSpPr>
                <a:spLocks noChangeShapeType="1"/>
              </p:cNvSpPr>
              <p:nvPr/>
            </p:nvSpPr>
            <p:spPr bwMode="auto">
              <a:xfrm>
                <a:off x="2283" y="1779"/>
                <a:ext cx="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88" name="Line 288"/>
              <p:cNvSpPr>
                <a:spLocks noChangeShapeType="1"/>
              </p:cNvSpPr>
              <p:nvPr/>
            </p:nvSpPr>
            <p:spPr bwMode="auto">
              <a:xfrm flipH="1">
                <a:off x="2283" y="1775"/>
                <a:ext cx="2"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89" name="Line 289"/>
              <p:cNvSpPr>
                <a:spLocks noChangeShapeType="1"/>
              </p:cNvSpPr>
              <p:nvPr/>
            </p:nvSpPr>
            <p:spPr bwMode="auto">
              <a:xfrm>
                <a:off x="2288" y="1782"/>
                <a:ext cx="8"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90" name="Line 290"/>
              <p:cNvSpPr>
                <a:spLocks noChangeShapeType="1"/>
              </p:cNvSpPr>
              <p:nvPr/>
            </p:nvSpPr>
            <p:spPr bwMode="auto">
              <a:xfrm>
                <a:off x="2285" y="1781"/>
                <a:ext cx="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91" name="Line 291"/>
              <p:cNvSpPr>
                <a:spLocks noChangeShapeType="1"/>
              </p:cNvSpPr>
              <p:nvPr/>
            </p:nvSpPr>
            <p:spPr bwMode="auto">
              <a:xfrm flipH="1" flipV="1">
                <a:off x="2348" y="1753"/>
                <a:ext cx="39" cy="2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92" name="Line 292"/>
              <p:cNvSpPr>
                <a:spLocks noChangeShapeType="1"/>
              </p:cNvSpPr>
              <p:nvPr/>
            </p:nvSpPr>
            <p:spPr bwMode="auto">
              <a:xfrm flipV="1">
                <a:off x="2378" y="1794"/>
                <a:ext cx="9"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93" name="Line 293"/>
              <p:cNvSpPr>
                <a:spLocks noChangeShapeType="1"/>
              </p:cNvSpPr>
              <p:nvPr/>
            </p:nvSpPr>
            <p:spPr bwMode="auto">
              <a:xfrm flipV="1">
                <a:off x="2384" y="1810"/>
                <a:ext cx="17"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94" name="Line 294"/>
              <p:cNvSpPr>
                <a:spLocks noChangeShapeType="1"/>
              </p:cNvSpPr>
              <p:nvPr/>
            </p:nvSpPr>
            <p:spPr bwMode="auto">
              <a:xfrm flipV="1">
                <a:off x="2362" y="1820"/>
                <a:ext cx="22"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95" name="Line 295"/>
              <p:cNvSpPr>
                <a:spLocks noChangeShapeType="1"/>
              </p:cNvSpPr>
              <p:nvPr/>
            </p:nvSpPr>
            <p:spPr bwMode="auto">
              <a:xfrm flipV="1">
                <a:off x="2363" y="1803"/>
                <a:ext cx="15"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96" name="Line 296"/>
              <p:cNvSpPr>
                <a:spLocks noChangeShapeType="1"/>
              </p:cNvSpPr>
              <p:nvPr/>
            </p:nvSpPr>
            <p:spPr bwMode="auto">
              <a:xfrm flipH="1" flipV="1">
                <a:off x="2417" y="1786"/>
                <a:ext cx="16" cy="1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97" name="Line 297"/>
              <p:cNvSpPr>
                <a:spLocks noChangeShapeType="1"/>
              </p:cNvSpPr>
              <p:nvPr/>
            </p:nvSpPr>
            <p:spPr bwMode="auto">
              <a:xfrm flipV="1">
                <a:off x="2410" y="1785"/>
                <a:ext cx="7" cy="1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98" name="Line 298"/>
              <p:cNvSpPr>
                <a:spLocks noChangeShapeType="1"/>
              </p:cNvSpPr>
              <p:nvPr/>
            </p:nvSpPr>
            <p:spPr bwMode="auto">
              <a:xfrm flipV="1">
                <a:off x="2401" y="1801"/>
                <a:ext cx="9"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099" name="Line 299"/>
              <p:cNvSpPr>
                <a:spLocks noChangeShapeType="1"/>
              </p:cNvSpPr>
              <p:nvPr/>
            </p:nvSpPr>
            <p:spPr bwMode="auto">
              <a:xfrm flipH="1">
                <a:off x="2433" y="1797"/>
                <a:ext cx="1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00" name="Line 300"/>
              <p:cNvSpPr>
                <a:spLocks noChangeShapeType="1"/>
              </p:cNvSpPr>
              <p:nvPr/>
            </p:nvSpPr>
            <p:spPr bwMode="auto">
              <a:xfrm flipH="1" flipV="1">
                <a:off x="2387" y="1779"/>
                <a:ext cx="4"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01" name="Line 301"/>
              <p:cNvSpPr>
                <a:spLocks noChangeShapeType="1"/>
              </p:cNvSpPr>
              <p:nvPr/>
            </p:nvSpPr>
            <p:spPr bwMode="auto">
              <a:xfrm flipV="1">
                <a:off x="2387" y="1785"/>
                <a:ext cx="4"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02" name="Line 302"/>
              <p:cNvSpPr>
                <a:spLocks noChangeShapeType="1"/>
              </p:cNvSpPr>
              <p:nvPr/>
            </p:nvSpPr>
            <p:spPr bwMode="auto">
              <a:xfrm flipV="1">
                <a:off x="2336" y="1767"/>
                <a:ext cx="10"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03" name="Line 303"/>
              <p:cNvSpPr>
                <a:spLocks noChangeShapeType="1"/>
              </p:cNvSpPr>
              <p:nvPr/>
            </p:nvSpPr>
            <p:spPr bwMode="auto">
              <a:xfrm flipV="1">
                <a:off x="2320" y="1775"/>
                <a:ext cx="16"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04" name="Line 304"/>
              <p:cNvSpPr>
                <a:spLocks noChangeShapeType="1"/>
              </p:cNvSpPr>
              <p:nvPr/>
            </p:nvSpPr>
            <p:spPr bwMode="auto">
              <a:xfrm flipH="1">
                <a:off x="2306" y="1760"/>
                <a:ext cx="8"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05" name="Line 305"/>
              <p:cNvSpPr>
                <a:spLocks noChangeShapeType="1"/>
              </p:cNvSpPr>
              <p:nvPr/>
            </p:nvSpPr>
            <p:spPr bwMode="auto">
              <a:xfrm flipV="1">
                <a:off x="2313" y="1772"/>
                <a:ext cx="8"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06" name="Line 306"/>
              <p:cNvSpPr>
                <a:spLocks noChangeShapeType="1"/>
              </p:cNvSpPr>
              <p:nvPr/>
            </p:nvSpPr>
            <p:spPr bwMode="auto">
              <a:xfrm flipH="1">
                <a:off x="2297" y="1762"/>
                <a:ext cx="9"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07" name="Line 307"/>
              <p:cNvSpPr>
                <a:spLocks noChangeShapeType="1"/>
              </p:cNvSpPr>
              <p:nvPr/>
            </p:nvSpPr>
            <p:spPr bwMode="auto">
              <a:xfrm flipV="1">
                <a:off x="2303" y="1777"/>
                <a:ext cx="10"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08" name="Line 308"/>
              <p:cNvSpPr>
                <a:spLocks noChangeShapeType="1"/>
              </p:cNvSpPr>
              <p:nvPr/>
            </p:nvSpPr>
            <p:spPr bwMode="auto">
              <a:xfrm flipH="1">
                <a:off x="2290" y="1766"/>
                <a:ext cx="7"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09" name="Line 309"/>
              <p:cNvSpPr>
                <a:spLocks noChangeShapeType="1"/>
              </p:cNvSpPr>
              <p:nvPr/>
            </p:nvSpPr>
            <p:spPr bwMode="auto">
              <a:xfrm flipH="1">
                <a:off x="2314" y="1760"/>
                <a:ext cx="8"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10" name="Line 310"/>
              <p:cNvSpPr>
                <a:spLocks noChangeShapeType="1"/>
              </p:cNvSpPr>
              <p:nvPr/>
            </p:nvSpPr>
            <p:spPr bwMode="auto">
              <a:xfrm flipV="1">
                <a:off x="2325" y="1764"/>
                <a:ext cx="2"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11" name="Line 311"/>
              <p:cNvSpPr>
                <a:spLocks noChangeShapeType="1"/>
              </p:cNvSpPr>
              <p:nvPr/>
            </p:nvSpPr>
            <p:spPr bwMode="auto">
              <a:xfrm flipV="1">
                <a:off x="2321" y="1768"/>
                <a:ext cx="4"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12" name="Line 312"/>
              <p:cNvSpPr>
                <a:spLocks noChangeShapeType="1"/>
              </p:cNvSpPr>
              <p:nvPr/>
            </p:nvSpPr>
            <p:spPr bwMode="auto">
              <a:xfrm flipH="1" flipV="1">
                <a:off x="2322" y="1760"/>
                <a:ext cx="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13" name="Line 313"/>
              <p:cNvSpPr>
                <a:spLocks noChangeShapeType="1"/>
              </p:cNvSpPr>
              <p:nvPr/>
            </p:nvSpPr>
            <p:spPr bwMode="auto">
              <a:xfrm flipH="1" flipV="1">
                <a:off x="2326" y="1761"/>
                <a:ext cx="1"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14" name="Line 314"/>
              <p:cNvSpPr>
                <a:spLocks noChangeShapeType="1"/>
              </p:cNvSpPr>
              <p:nvPr/>
            </p:nvSpPr>
            <p:spPr bwMode="auto">
              <a:xfrm flipH="1" flipV="1">
                <a:off x="2384" y="1751"/>
                <a:ext cx="9" cy="2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15" name="Line 315"/>
              <p:cNvSpPr>
                <a:spLocks noChangeShapeType="1"/>
              </p:cNvSpPr>
              <p:nvPr/>
            </p:nvSpPr>
            <p:spPr bwMode="auto">
              <a:xfrm flipH="1" flipV="1">
                <a:off x="2348" y="1753"/>
                <a:ext cx="3"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16" name="Line 316"/>
              <p:cNvSpPr>
                <a:spLocks noChangeShapeType="1"/>
              </p:cNvSpPr>
              <p:nvPr/>
            </p:nvSpPr>
            <p:spPr bwMode="auto">
              <a:xfrm flipH="1" flipV="1">
                <a:off x="2341" y="1750"/>
                <a:ext cx="7"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17" name="Line 317"/>
              <p:cNvSpPr>
                <a:spLocks noChangeShapeType="1"/>
              </p:cNvSpPr>
              <p:nvPr/>
            </p:nvSpPr>
            <p:spPr bwMode="auto">
              <a:xfrm flipV="1">
                <a:off x="2346" y="1758"/>
                <a:ext cx="5"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18" name="Line 318"/>
              <p:cNvSpPr>
                <a:spLocks noChangeShapeType="1"/>
              </p:cNvSpPr>
              <p:nvPr/>
            </p:nvSpPr>
            <p:spPr bwMode="auto">
              <a:xfrm flipH="1">
                <a:off x="2273" y="1760"/>
                <a:ext cx="16"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19" name="Line 319"/>
              <p:cNvSpPr>
                <a:spLocks noChangeShapeType="1"/>
              </p:cNvSpPr>
              <p:nvPr/>
            </p:nvSpPr>
            <p:spPr bwMode="auto">
              <a:xfrm flipH="1">
                <a:off x="2309" y="1751"/>
                <a:ext cx="16"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20" name="Line 320"/>
              <p:cNvSpPr>
                <a:spLocks noChangeShapeType="1"/>
              </p:cNvSpPr>
              <p:nvPr/>
            </p:nvSpPr>
            <p:spPr bwMode="auto">
              <a:xfrm flipH="1">
                <a:off x="2289" y="1754"/>
                <a:ext cx="20"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21" name="Line 321"/>
              <p:cNvSpPr>
                <a:spLocks noChangeShapeType="1"/>
              </p:cNvSpPr>
              <p:nvPr/>
            </p:nvSpPr>
            <p:spPr bwMode="auto">
              <a:xfrm flipH="1" flipV="1">
                <a:off x="2421" y="1776"/>
                <a:ext cx="63" cy="4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22" name="Line 322"/>
              <p:cNvSpPr>
                <a:spLocks noChangeShapeType="1"/>
              </p:cNvSpPr>
              <p:nvPr/>
            </p:nvSpPr>
            <p:spPr bwMode="auto">
              <a:xfrm flipH="1" flipV="1">
                <a:off x="2484" y="1822"/>
                <a:ext cx="2"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23" name="Line 323"/>
              <p:cNvSpPr>
                <a:spLocks noChangeShapeType="1"/>
              </p:cNvSpPr>
              <p:nvPr/>
            </p:nvSpPr>
            <p:spPr bwMode="auto">
              <a:xfrm>
                <a:off x="2473" y="1679"/>
                <a:ext cx="10"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24" name="Line 324"/>
              <p:cNvSpPr>
                <a:spLocks noChangeShapeType="1"/>
              </p:cNvSpPr>
              <p:nvPr/>
            </p:nvSpPr>
            <p:spPr bwMode="auto">
              <a:xfrm flipH="1">
                <a:off x="2392" y="1661"/>
                <a:ext cx="79" cy="7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25" name="Line 325"/>
              <p:cNvSpPr>
                <a:spLocks noChangeShapeType="1"/>
              </p:cNvSpPr>
              <p:nvPr/>
            </p:nvSpPr>
            <p:spPr bwMode="auto">
              <a:xfrm flipH="1">
                <a:off x="2434" y="1725"/>
                <a:ext cx="55" cy="5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26" name="Line 326"/>
              <p:cNvSpPr>
                <a:spLocks noChangeShapeType="1"/>
              </p:cNvSpPr>
              <p:nvPr/>
            </p:nvSpPr>
            <p:spPr bwMode="auto">
              <a:xfrm flipH="1" flipV="1">
                <a:off x="2416" y="1773"/>
                <a:ext cx="5"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27" name="Line 327"/>
              <p:cNvSpPr>
                <a:spLocks noChangeShapeType="1"/>
              </p:cNvSpPr>
              <p:nvPr/>
            </p:nvSpPr>
            <p:spPr bwMode="auto">
              <a:xfrm flipH="1" flipV="1">
                <a:off x="2428" y="1772"/>
                <a:ext cx="6"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28" name="Line 328"/>
              <p:cNvSpPr>
                <a:spLocks noChangeShapeType="1"/>
              </p:cNvSpPr>
              <p:nvPr/>
            </p:nvSpPr>
            <p:spPr bwMode="auto">
              <a:xfrm flipH="1">
                <a:off x="2479" y="1698"/>
                <a:ext cx="7" cy="1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29" name="Line 329"/>
              <p:cNvSpPr>
                <a:spLocks noChangeShapeType="1"/>
              </p:cNvSpPr>
              <p:nvPr/>
            </p:nvSpPr>
            <p:spPr bwMode="auto">
              <a:xfrm>
                <a:off x="2479" y="1711"/>
                <a:ext cx="10" cy="1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30" name="Line 330"/>
              <p:cNvSpPr>
                <a:spLocks noChangeShapeType="1"/>
              </p:cNvSpPr>
              <p:nvPr/>
            </p:nvSpPr>
            <p:spPr bwMode="auto">
              <a:xfrm>
                <a:off x="2483" y="1684"/>
                <a:ext cx="3" cy="1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31" name="Line 331"/>
              <p:cNvSpPr>
                <a:spLocks noChangeShapeType="1"/>
              </p:cNvSpPr>
              <p:nvPr/>
            </p:nvSpPr>
            <p:spPr bwMode="auto">
              <a:xfrm>
                <a:off x="2471" y="1661"/>
                <a:ext cx="2" cy="1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grpSp>
        <p:grpSp>
          <p:nvGrpSpPr>
            <p:cNvPr id="4" name="Group 332"/>
            <p:cNvGrpSpPr>
              <a:grpSpLocks/>
            </p:cNvGrpSpPr>
            <p:nvPr/>
          </p:nvGrpSpPr>
          <p:grpSpPr bwMode="auto">
            <a:xfrm>
              <a:off x="2837" y="1950"/>
              <a:ext cx="336" cy="384"/>
              <a:chOff x="2976" y="2640"/>
              <a:chExt cx="336" cy="384"/>
            </a:xfrm>
          </p:grpSpPr>
          <p:sp>
            <p:nvSpPr>
              <p:cNvPr id="77133" name="Line 333"/>
              <p:cNvSpPr>
                <a:spLocks noChangeShapeType="1"/>
              </p:cNvSpPr>
              <p:nvPr/>
            </p:nvSpPr>
            <p:spPr bwMode="auto">
              <a:xfrm flipH="1" flipV="1">
                <a:off x="3184" y="2750"/>
                <a:ext cx="1"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34" name="Line 334"/>
              <p:cNvSpPr>
                <a:spLocks noChangeShapeType="1"/>
              </p:cNvSpPr>
              <p:nvPr/>
            </p:nvSpPr>
            <p:spPr bwMode="auto">
              <a:xfrm flipV="1">
                <a:off x="3181" y="2735"/>
                <a:ext cx="10" cy="1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35" name="Line 335"/>
              <p:cNvSpPr>
                <a:spLocks noChangeShapeType="1"/>
              </p:cNvSpPr>
              <p:nvPr/>
            </p:nvSpPr>
            <p:spPr bwMode="auto">
              <a:xfrm flipV="1">
                <a:off x="3220" y="2784"/>
                <a:ext cx="5" cy="1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36" name="Line 336"/>
              <p:cNvSpPr>
                <a:spLocks noChangeShapeType="1"/>
              </p:cNvSpPr>
              <p:nvPr/>
            </p:nvSpPr>
            <p:spPr bwMode="auto">
              <a:xfrm flipH="1" flipV="1">
                <a:off x="3171" y="2777"/>
                <a:ext cx="48"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37" name="Line 337"/>
              <p:cNvSpPr>
                <a:spLocks noChangeShapeType="1"/>
              </p:cNvSpPr>
              <p:nvPr/>
            </p:nvSpPr>
            <p:spPr bwMode="auto">
              <a:xfrm flipH="1">
                <a:off x="3194" y="2778"/>
                <a:ext cx="39"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38" name="Line 338"/>
              <p:cNvSpPr>
                <a:spLocks noChangeShapeType="1"/>
              </p:cNvSpPr>
              <p:nvPr/>
            </p:nvSpPr>
            <p:spPr bwMode="auto">
              <a:xfrm flipV="1">
                <a:off x="3257" y="2818"/>
                <a:ext cx="6" cy="2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39" name="Line 339"/>
              <p:cNvSpPr>
                <a:spLocks noChangeShapeType="1"/>
              </p:cNvSpPr>
              <p:nvPr/>
            </p:nvSpPr>
            <p:spPr bwMode="auto">
              <a:xfrm flipV="1">
                <a:off x="3286" y="2847"/>
                <a:ext cx="14" cy="1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40" name="Line 340"/>
              <p:cNvSpPr>
                <a:spLocks noChangeShapeType="1"/>
              </p:cNvSpPr>
              <p:nvPr/>
            </p:nvSpPr>
            <p:spPr bwMode="auto">
              <a:xfrm flipH="1" flipV="1">
                <a:off x="3250" y="2810"/>
                <a:ext cx="13"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41" name="Line 341"/>
              <p:cNvSpPr>
                <a:spLocks noChangeShapeType="1"/>
              </p:cNvSpPr>
              <p:nvPr/>
            </p:nvSpPr>
            <p:spPr bwMode="auto">
              <a:xfrm flipV="1">
                <a:off x="3104" y="2927"/>
                <a:ext cx="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42" name="Line 342"/>
              <p:cNvSpPr>
                <a:spLocks noChangeShapeType="1"/>
              </p:cNvSpPr>
              <p:nvPr/>
            </p:nvSpPr>
            <p:spPr bwMode="auto">
              <a:xfrm flipV="1">
                <a:off x="3092" y="2919"/>
                <a:ext cx="5" cy="2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43" name="Line 343"/>
              <p:cNvSpPr>
                <a:spLocks noChangeShapeType="1"/>
              </p:cNvSpPr>
              <p:nvPr/>
            </p:nvSpPr>
            <p:spPr bwMode="auto">
              <a:xfrm flipV="1">
                <a:off x="3079" y="2894"/>
                <a:ext cx="16" cy="6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44" name="Line 344"/>
              <p:cNvSpPr>
                <a:spLocks noChangeShapeType="1"/>
              </p:cNvSpPr>
              <p:nvPr/>
            </p:nvSpPr>
            <p:spPr bwMode="auto">
              <a:xfrm flipV="1">
                <a:off x="3066" y="2887"/>
                <a:ext cx="23" cy="8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45" name="Line 345"/>
              <p:cNvSpPr>
                <a:spLocks noChangeShapeType="1"/>
              </p:cNvSpPr>
              <p:nvPr/>
            </p:nvSpPr>
            <p:spPr bwMode="auto">
              <a:xfrm flipV="1">
                <a:off x="3052" y="2880"/>
                <a:ext cx="28" cy="10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46" name="Line 346"/>
              <p:cNvSpPr>
                <a:spLocks noChangeShapeType="1"/>
              </p:cNvSpPr>
              <p:nvPr/>
            </p:nvSpPr>
            <p:spPr bwMode="auto">
              <a:xfrm flipV="1">
                <a:off x="3038" y="2865"/>
                <a:ext cx="38" cy="13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47" name="Line 347"/>
              <p:cNvSpPr>
                <a:spLocks noChangeShapeType="1"/>
              </p:cNvSpPr>
              <p:nvPr/>
            </p:nvSpPr>
            <p:spPr bwMode="auto">
              <a:xfrm flipV="1">
                <a:off x="3026" y="2857"/>
                <a:ext cx="42" cy="15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48" name="Line 348"/>
              <p:cNvSpPr>
                <a:spLocks noChangeShapeType="1"/>
              </p:cNvSpPr>
              <p:nvPr/>
            </p:nvSpPr>
            <p:spPr bwMode="auto">
              <a:xfrm flipV="1">
                <a:off x="3013" y="2870"/>
                <a:ext cx="42" cy="15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49" name="Line 349"/>
              <p:cNvSpPr>
                <a:spLocks noChangeShapeType="1"/>
              </p:cNvSpPr>
              <p:nvPr/>
            </p:nvSpPr>
            <p:spPr bwMode="auto">
              <a:xfrm flipV="1">
                <a:off x="3005" y="2883"/>
                <a:ext cx="38" cy="13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50" name="Line 350"/>
              <p:cNvSpPr>
                <a:spLocks noChangeShapeType="1"/>
              </p:cNvSpPr>
              <p:nvPr/>
            </p:nvSpPr>
            <p:spPr bwMode="auto">
              <a:xfrm flipV="1">
                <a:off x="3003" y="2897"/>
                <a:ext cx="27" cy="9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51" name="Line 351"/>
              <p:cNvSpPr>
                <a:spLocks noChangeShapeType="1"/>
              </p:cNvSpPr>
              <p:nvPr/>
            </p:nvSpPr>
            <p:spPr bwMode="auto">
              <a:xfrm flipV="1">
                <a:off x="2996" y="2910"/>
                <a:ext cx="21" cy="7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52" name="Line 352"/>
              <p:cNvSpPr>
                <a:spLocks noChangeShapeType="1"/>
              </p:cNvSpPr>
              <p:nvPr/>
            </p:nvSpPr>
            <p:spPr bwMode="auto">
              <a:xfrm flipV="1">
                <a:off x="2990" y="2922"/>
                <a:ext cx="13" cy="4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53" name="Line 353"/>
              <p:cNvSpPr>
                <a:spLocks noChangeShapeType="1"/>
              </p:cNvSpPr>
              <p:nvPr/>
            </p:nvSpPr>
            <p:spPr bwMode="auto">
              <a:xfrm flipV="1">
                <a:off x="2983" y="2936"/>
                <a:ext cx="7" cy="2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54" name="Line 354"/>
              <p:cNvSpPr>
                <a:spLocks noChangeShapeType="1"/>
              </p:cNvSpPr>
              <p:nvPr/>
            </p:nvSpPr>
            <p:spPr bwMode="auto">
              <a:xfrm flipV="1">
                <a:off x="3188" y="2727"/>
                <a:ext cx="11" cy="3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55" name="Line 355"/>
              <p:cNvSpPr>
                <a:spLocks noChangeShapeType="1"/>
              </p:cNvSpPr>
              <p:nvPr/>
            </p:nvSpPr>
            <p:spPr bwMode="auto">
              <a:xfrm flipV="1">
                <a:off x="3202" y="2701"/>
                <a:ext cx="23" cy="7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56" name="Line 356"/>
              <p:cNvSpPr>
                <a:spLocks noChangeShapeType="1"/>
              </p:cNvSpPr>
              <p:nvPr/>
            </p:nvSpPr>
            <p:spPr bwMode="auto">
              <a:xfrm flipV="1">
                <a:off x="3212" y="2688"/>
                <a:ext cx="25" cy="9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57" name="Line 357"/>
              <p:cNvSpPr>
                <a:spLocks noChangeShapeType="1"/>
              </p:cNvSpPr>
              <p:nvPr/>
            </p:nvSpPr>
            <p:spPr bwMode="auto">
              <a:xfrm flipV="1">
                <a:off x="3222" y="2675"/>
                <a:ext cx="28" cy="10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58" name="Line 358"/>
              <p:cNvSpPr>
                <a:spLocks noChangeShapeType="1"/>
              </p:cNvSpPr>
              <p:nvPr/>
            </p:nvSpPr>
            <p:spPr bwMode="auto">
              <a:xfrm flipV="1">
                <a:off x="3230" y="2662"/>
                <a:ext cx="33" cy="11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59" name="Line 359"/>
              <p:cNvSpPr>
                <a:spLocks noChangeShapeType="1"/>
              </p:cNvSpPr>
              <p:nvPr/>
            </p:nvSpPr>
            <p:spPr bwMode="auto">
              <a:xfrm flipV="1">
                <a:off x="3237" y="2648"/>
                <a:ext cx="39" cy="13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60" name="Line 360"/>
              <p:cNvSpPr>
                <a:spLocks noChangeShapeType="1"/>
              </p:cNvSpPr>
              <p:nvPr/>
            </p:nvSpPr>
            <p:spPr bwMode="auto">
              <a:xfrm flipV="1">
                <a:off x="3248" y="2651"/>
                <a:ext cx="37" cy="13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61" name="Line 361"/>
              <p:cNvSpPr>
                <a:spLocks noChangeShapeType="1"/>
              </p:cNvSpPr>
              <p:nvPr/>
            </p:nvSpPr>
            <p:spPr bwMode="auto">
              <a:xfrm flipV="1">
                <a:off x="3262" y="2665"/>
                <a:ext cx="28" cy="10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62" name="Line 362"/>
              <p:cNvSpPr>
                <a:spLocks noChangeShapeType="1"/>
              </p:cNvSpPr>
              <p:nvPr/>
            </p:nvSpPr>
            <p:spPr bwMode="auto">
              <a:xfrm flipV="1">
                <a:off x="3276" y="2671"/>
                <a:ext cx="22" cy="7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63" name="Line 363"/>
              <p:cNvSpPr>
                <a:spLocks noChangeShapeType="1"/>
              </p:cNvSpPr>
              <p:nvPr/>
            </p:nvSpPr>
            <p:spPr bwMode="auto">
              <a:xfrm flipV="1">
                <a:off x="3290" y="2709"/>
                <a:ext cx="7" cy="2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64" name="Line 364"/>
              <p:cNvSpPr>
                <a:spLocks noChangeShapeType="1"/>
              </p:cNvSpPr>
              <p:nvPr/>
            </p:nvSpPr>
            <p:spPr bwMode="auto">
              <a:xfrm>
                <a:off x="3303" y="2720"/>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65" name="Line 365"/>
              <p:cNvSpPr>
                <a:spLocks noChangeShapeType="1"/>
              </p:cNvSpPr>
              <p:nvPr/>
            </p:nvSpPr>
            <p:spPr bwMode="auto">
              <a:xfrm flipH="1">
                <a:off x="3069" y="2857"/>
                <a:ext cx="4"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66" name="Line 366"/>
              <p:cNvSpPr>
                <a:spLocks noChangeShapeType="1"/>
              </p:cNvSpPr>
              <p:nvPr/>
            </p:nvSpPr>
            <p:spPr bwMode="auto">
              <a:xfrm flipH="1">
                <a:off x="3072" y="2863"/>
                <a:ext cx="3"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67" name="Line 367"/>
              <p:cNvSpPr>
                <a:spLocks noChangeShapeType="1"/>
              </p:cNvSpPr>
              <p:nvPr/>
            </p:nvSpPr>
            <p:spPr bwMode="auto">
              <a:xfrm flipH="1" flipV="1">
                <a:off x="3059" y="2867"/>
                <a:ext cx="16"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68" name="Line 368"/>
              <p:cNvSpPr>
                <a:spLocks noChangeShapeType="1"/>
              </p:cNvSpPr>
              <p:nvPr/>
            </p:nvSpPr>
            <p:spPr bwMode="auto">
              <a:xfrm flipH="1" flipV="1">
                <a:off x="3068" y="2874"/>
                <a:ext cx="11"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69" name="Line 369"/>
              <p:cNvSpPr>
                <a:spLocks noChangeShapeType="1"/>
              </p:cNvSpPr>
              <p:nvPr/>
            </p:nvSpPr>
            <p:spPr bwMode="auto">
              <a:xfrm flipH="1">
                <a:off x="3054" y="2873"/>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70" name="Line 370"/>
              <p:cNvSpPr>
                <a:spLocks noChangeShapeType="1"/>
              </p:cNvSpPr>
              <p:nvPr/>
            </p:nvSpPr>
            <p:spPr bwMode="auto">
              <a:xfrm flipH="1" flipV="1">
                <a:off x="3048" y="2878"/>
                <a:ext cx="2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71" name="Line 371"/>
              <p:cNvSpPr>
                <a:spLocks noChangeShapeType="1"/>
              </p:cNvSpPr>
              <p:nvPr/>
            </p:nvSpPr>
            <p:spPr bwMode="auto">
              <a:xfrm flipH="1" flipV="1">
                <a:off x="3066" y="2886"/>
                <a:ext cx="22"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72" name="Line 372"/>
              <p:cNvSpPr>
                <a:spLocks noChangeShapeType="1"/>
              </p:cNvSpPr>
              <p:nvPr/>
            </p:nvSpPr>
            <p:spPr bwMode="auto">
              <a:xfrm flipH="1" flipV="1">
                <a:off x="3044" y="2882"/>
                <a:ext cx="8"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73" name="Line 373"/>
              <p:cNvSpPr>
                <a:spLocks noChangeShapeType="1"/>
              </p:cNvSpPr>
              <p:nvPr/>
            </p:nvSpPr>
            <p:spPr bwMode="auto">
              <a:xfrm flipH="1" flipV="1">
                <a:off x="3082" y="2891"/>
                <a:ext cx="1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74" name="Line 374"/>
              <p:cNvSpPr>
                <a:spLocks noChangeShapeType="1"/>
              </p:cNvSpPr>
              <p:nvPr/>
            </p:nvSpPr>
            <p:spPr bwMode="auto">
              <a:xfrm flipH="1" flipV="1">
                <a:off x="3045" y="2889"/>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75" name="Line 375"/>
              <p:cNvSpPr>
                <a:spLocks noChangeShapeType="1"/>
              </p:cNvSpPr>
              <p:nvPr/>
            </p:nvSpPr>
            <p:spPr bwMode="auto">
              <a:xfrm flipH="1" flipV="1">
                <a:off x="3062" y="2896"/>
                <a:ext cx="2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76" name="Line 376"/>
              <p:cNvSpPr>
                <a:spLocks noChangeShapeType="1"/>
              </p:cNvSpPr>
              <p:nvPr/>
            </p:nvSpPr>
            <p:spPr bwMode="auto">
              <a:xfrm flipH="1" flipV="1">
                <a:off x="3033" y="2893"/>
                <a:ext cx="15"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77" name="Line 377"/>
              <p:cNvSpPr>
                <a:spLocks noChangeShapeType="1"/>
              </p:cNvSpPr>
              <p:nvPr/>
            </p:nvSpPr>
            <p:spPr bwMode="auto">
              <a:xfrm flipH="1" flipV="1">
                <a:off x="3080" y="2903"/>
                <a:ext cx="14"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78" name="Line 378"/>
              <p:cNvSpPr>
                <a:spLocks noChangeShapeType="1"/>
              </p:cNvSpPr>
              <p:nvPr/>
            </p:nvSpPr>
            <p:spPr bwMode="auto">
              <a:xfrm flipH="1" flipV="1">
                <a:off x="3043" y="2901"/>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79" name="Line 379"/>
              <p:cNvSpPr>
                <a:spLocks noChangeShapeType="1"/>
              </p:cNvSpPr>
              <p:nvPr/>
            </p:nvSpPr>
            <p:spPr bwMode="auto">
              <a:xfrm flipH="1">
                <a:off x="3027" y="2899"/>
                <a:ext cx="2"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80" name="Line 380"/>
              <p:cNvSpPr>
                <a:spLocks noChangeShapeType="1"/>
              </p:cNvSpPr>
              <p:nvPr/>
            </p:nvSpPr>
            <p:spPr bwMode="auto">
              <a:xfrm flipH="1" flipV="1">
                <a:off x="3059" y="2907"/>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81" name="Line 381"/>
              <p:cNvSpPr>
                <a:spLocks noChangeShapeType="1"/>
              </p:cNvSpPr>
              <p:nvPr/>
            </p:nvSpPr>
            <p:spPr bwMode="auto">
              <a:xfrm flipH="1" flipV="1">
                <a:off x="3023" y="2905"/>
                <a:ext cx="22"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82" name="Line 382"/>
              <p:cNvSpPr>
                <a:spLocks noChangeShapeType="1"/>
              </p:cNvSpPr>
              <p:nvPr/>
            </p:nvSpPr>
            <p:spPr bwMode="auto">
              <a:xfrm flipH="1" flipV="1">
                <a:off x="3076" y="2915"/>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83" name="Line 383"/>
              <p:cNvSpPr>
                <a:spLocks noChangeShapeType="1"/>
              </p:cNvSpPr>
              <p:nvPr/>
            </p:nvSpPr>
            <p:spPr bwMode="auto">
              <a:xfrm flipH="1" flipV="1">
                <a:off x="3040" y="2912"/>
                <a:ext cx="2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84" name="Line 384"/>
              <p:cNvSpPr>
                <a:spLocks noChangeShapeType="1"/>
              </p:cNvSpPr>
              <p:nvPr/>
            </p:nvSpPr>
            <p:spPr bwMode="auto">
              <a:xfrm flipH="1" flipV="1">
                <a:off x="3017" y="2909"/>
                <a:ext cx="8"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85" name="Line 385"/>
              <p:cNvSpPr>
                <a:spLocks noChangeShapeType="1"/>
              </p:cNvSpPr>
              <p:nvPr/>
            </p:nvSpPr>
            <p:spPr bwMode="auto">
              <a:xfrm flipH="1" flipV="1">
                <a:off x="3093" y="2921"/>
                <a:ext cx="8"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86" name="Line 386"/>
              <p:cNvSpPr>
                <a:spLocks noChangeShapeType="1"/>
              </p:cNvSpPr>
              <p:nvPr/>
            </p:nvSpPr>
            <p:spPr bwMode="auto">
              <a:xfrm flipH="1" flipV="1">
                <a:off x="3055" y="2919"/>
                <a:ext cx="24"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87" name="Line 387"/>
              <p:cNvSpPr>
                <a:spLocks noChangeShapeType="1"/>
              </p:cNvSpPr>
              <p:nvPr/>
            </p:nvSpPr>
            <p:spPr bwMode="auto">
              <a:xfrm flipH="1" flipV="1">
                <a:off x="3019" y="2915"/>
                <a:ext cx="24"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88" name="Line 388"/>
              <p:cNvSpPr>
                <a:spLocks noChangeShapeType="1"/>
              </p:cNvSpPr>
              <p:nvPr/>
            </p:nvSpPr>
            <p:spPr bwMode="auto">
              <a:xfrm flipH="1" flipV="1">
                <a:off x="3073" y="2927"/>
                <a:ext cx="22"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89" name="Line 389"/>
              <p:cNvSpPr>
                <a:spLocks noChangeShapeType="1"/>
              </p:cNvSpPr>
              <p:nvPr/>
            </p:nvSpPr>
            <p:spPr bwMode="auto">
              <a:xfrm flipH="1" flipV="1">
                <a:off x="3037" y="2922"/>
                <a:ext cx="22"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90" name="Line 390"/>
              <p:cNvSpPr>
                <a:spLocks noChangeShapeType="1"/>
              </p:cNvSpPr>
              <p:nvPr/>
            </p:nvSpPr>
            <p:spPr bwMode="auto">
              <a:xfrm flipH="1">
                <a:off x="3006" y="2921"/>
                <a:ext cx="17"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91" name="Line 391"/>
              <p:cNvSpPr>
                <a:spLocks noChangeShapeType="1"/>
              </p:cNvSpPr>
              <p:nvPr/>
            </p:nvSpPr>
            <p:spPr bwMode="auto">
              <a:xfrm flipH="1" flipV="1">
                <a:off x="3090" y="2933"/>
                <a:ext cx="1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92" name="Line 392"/>
              <p:cNvSpPr>
                <a:spLocks noChangeShapeType="1"/>
              </p:cNvSpPr>
              <p:nvPr/>
            </p:nvSpPr>
            <p:spPr bwMode="auto">
              <a:xfrm flipH="1" flipV="1">
                <a:off x="3053" y="2930"/>
                <a:ext cx="2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93" name="Line 393"/>
              <p:cNvSpPr>
                <a:spLocks noChangeShapeType="1"/>
              </p:cNvSpPr>
              <p:nvPr/>
            </p:nvSpPr>
            <p:spPr bwMode="auto">
              <a:xfrm flipH="1" flipV="1">
                <a:off x="3017" y="2927"/>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94" name="Line 394"/>
              <p:cNvSpPr>
                <a:spLocks noChangeShapeType="1"/>
              </p:cNvSpPr>
              <p:nvPr/>
            </p:nvSpPr>
            <p:spPr bwMode="auto">
              <a:xfrm flipH="1">
                <a:off x="3002" y="2926"/>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95" name="Line 395"/>
              <p:cNvSpPr>
                <a:spLocks noChangeShapeType="1"/>
              </p:cNvSpPr>
              <p:nvPr/>
            </p:nvSpPr>
            <p:spPr bwMode="auto">
              <a:xfrm flipH="1" flipV="1">
                <a:off x="3069" y="2937"/>
                <a:ext cx="24"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96" name="Line 396"/>
              <p:cNvSpPr>
                <a:spLocks noChangeShapeType="1"/>
              </p:cNvSpPr>
              <p:nvPr/>
            </p:nvSpPr>
            <p:spPr bwMode="auto">
              <a:xfrm flipH="1" flipV="1">
                <a:off x="3033" y="2934"/>
                <a:ext cx="2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97" name="Line 397"/>
              <p:cNvSpPr>
                <a:spLocks noChangeShapeType="1"/>
              </p:cNvSpPr>
              <p:nvPr/>
            </p:nvSpPr>
            <p:spPr bwMode="auto">
              <a:xfrm flipH="1" flipV="1">
                <a:off x="2996" y="2931"/>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98" name="Line 398"/>
              <p:cNvSpPr>
                <a:spLocks noChangeShapeType="1"/>
              </p:cNvSpPr>
              <p:nvPr/>
            </p:nvSpPr>
            <p:spPr bwMode="auto">
              <a:xfrm flipH="1" flipV="1">
                <a:off x="3086" y="2944"/>
                <a:ext cx="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199" name="Line 399"/>
              <p:cNvSpPr>
                <a:spLocks noChangeShapeType="1"/>
              </p:cNvSpPr>
              <p:nvPr/>
            </p:nvSpPr>
            <p:spPr bwMode="auto">
              <a:xfrm flipH="1" flipV="1">
                <a:off x="3050" y="2942"/>
                <a:ext cx="2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00" name="Line 400"/>
              <p:cNvSpPr>
                <a:spLocks noChangeShapeType="1"/>
              </p:cNvSpPr>
              <p:nvPr/>
            </p:nvSpPr>
            <p:spPr bwMode="auto">
              <a:xfrm flipH="1" flipV="1">
                <a:off x="3013" y="2939"/>
                <a:ext cx="24"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01" name="Line 401"/>
              <p:cNvSpPr>
                <a:spLocks noChangeShapeType="1"/>
              </p:cNvSpPr>
              <p:nvPr/>
            </p:nvSpPr>
            <p:spPr bwMode="auto">
              <a:xfrm flipH="1" flipV="1">
                <a:off x="2990" y="2936"/>
                <a:ext cx="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02" name="Line 402"/>
              <p:cNvSpPr>
                <a:spLocks noChangeShapeType="1"/>
              </p:cNvSpPr>
              <p:nvPr/>
            </p:nvSpPr>
            <p:spPr bwMode="auto">
              <a:xfrm flipH="1" flipV="1">
                <a:off x="3066" y="2949"/>
                <a:ext cx="17"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03" name="Line 403"/>
              <p:cNvSpPr>
                <a:spLocks noChangeShapeType="1"/>
              </p:cNvSpPr>
              <p:nvPr/>
            </p:nvSpPr>
            <p:spPr bwMode="auto">
              <a:xfrm flipH="1" flipV="1">
                <a:off x="3031" y="2945"/>
                <a:ext cx="21"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04" name="Line 404"/>
              <p:cNvSpPr>
                <a:spLocks noChangeShapeType="1"/>
              </p:cNvSpPr>
              <p:nvPr/>
            </p:nvSpPr>
            <p:spPr bwMode="auto">
              <a:xfrm flipH="1" flipV="1">
                <a:off x="2994" y="2943"/>
                <a:ext cx="2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05" name="Line 405"/>
              <p:cNvSpPr>
                <a:spLocks noChangeShapeType="1"/>
              </p:cNvSpPr>
              <p:nvPr/>
            </p:nvSpPr>
            <p:spPr bwMode="auto">
              <a:xfrm flipH="1" flipV="1">
                <a:off x="3047" y="2954"/>
                <a:ext cx="22"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06" name="Line 406"/>
              <p:cNvSpPr>
                <a:spLocks noChangeShapeType="1"/>
              </p:cNvSpPr>
              <p:nvPr/>
            </p:nvSpPr>
            <p:spPr bwMode="auto">
              <a:xfrm flipH="1" flipV="1">
                <a:off x="3010" y="2950"/>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07" name="Line 407"/>
              <p:cNvSpPr>
                <a:spLocks noChangeShapeType="1"/>
              </p:cNvSpPr>
              <p:nvPr/>
            </p:nvSpPr>
            <p:spPr bwMode="auto">
              <a:xfrm flipH="1">
                <a:off x="2978" y="2947"/>
                <a:ext cx="18"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08" name="Line 408"/>
              <p:cNvSpPr>
                <a:spLocks noChangeShapeType="1"/>
              </p:cNvSpPr>
              <p:nvPr/>
            </p:nvSpPr>
            <p:spPr bwMode="auto">
              <a:xfrm flipH="1" flipV="1">
                <a:off x="3064" y="2959"/>
                <a:ext cx="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09" name="Line 409"/>
              <p:cNvSpPr>
                <a:spLocks noChangeShapeType="1"/>
              </p:cNvSpPr>
              <p:nvPr/>
            </p:nvSpPr>
            <p:spPr bwMode="auto">
              <a:xfrm flipH="1" flipV="1">
                <a:off x="3027" y="2957"/>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10" name="Line 410"/>
              <p:cNvSpPr>
                <a:spLocks noChangeShapeType="1"/>
              </p:cNvSpPr>
              <p:nvPr/>
            </p:nvSpPr>
            <p:spPr bwMode="auto">
              <a:xfrm flipH="1" flipV="1">
                <a:off x="2990" y="2954"/>
                <a:ext cx="2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11" name="Line 411"/>
              <p:cNvSpPr>
                <a:spLocks noChangeShapeType="1"/>
              </p:cNvSpPr>
              <p:nvPr/>
            </p:nvSpPr>
            <p:spPr bwMode="auto">
              <a:xfrm flipH="1" flipV="1">
                <a:off x="3044" y="2963"/>
                <a:ext cx="22"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12" name="Line 412"/>
              <p:cNvSpPr>
                <a:spLocks noChangeShapeType="1"/>
              </p:cNvSpPr>
              <p:nvPr/>
            </p:nvSpPr>
            <p:spPr bwMode="auto">
              <a:xfrm flipH="1" flipV="1">
                <a:off x="3006" y="2961"/>
                <a:ext cx="2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13" name="Line 413"/>
              <p:cNvSpPr>
                <a:spLocks noChangeShapeType="1"/>
              </p:cNvSpPr>
              <p:nvPr/>
            </p:nvSpPr>
            <p:spPr bwMode="auto">
              <a:xfrm flipH="1">
                <a:off x="2978" y="2959"/>
                <a:ext cx="14"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14" name="Line 414"/>
              <p:cNvSpPr>
                <a:spLocks noChangeShapeType="1"/>
              </p:cNvSpPr>
              <p:nvPr/>
            </p:nvSpPr>
            <p:spPr bwMode="auto">
              <a:xfrm flipH="1">
                <a:off x="3060" y="2971"/>
                <a:ext cx="2"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15" name="Line 415"/>
              <p:cNvSpPr>
                <a:spLocks noChangeShapeType="1"/>
              </p:cNvSpPr>
              <p:nvPr/>
            </p:nvSpPr>
            <p:spPr bwMode="auto">
              <a:xfrm flipH="1" flipV="1">
                <a:off x="3024" y="2968"/>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16" name="Line 416"/>
              <p:cNvSpPr>
                <a:spLocks noChangeShapeType="1"/>
              </p:cNvSpPr>
              <p:nvPr/>
            </p:nvSpPr>
            <p:spPr bwMode="auto">
              <a:xfrm flipH="1" flipV="1">
                <a:off x="2988" y="2966"/>
                <a:ext cx="22"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17" name="Line 417"/>
              <p:cNvSpPr>
                <a:spLocks noChangeShapeType="1"/>
              </p:cNvSpPr>
              <p:nvPr/>
            </p:nvSpPr>
            <p:spPr bwMode="auto">
              <a:xfrm flipH="1" flipV="1">
                <a:off x="3040" y="2975"/>
                <a:ext cx="1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18" name="Line 418"/>
              <p:cNvSpPr>
                <a:spLocks noChangeShapeType="1"/>
              </p:cNvSpPr>
              <p:nvPr/>
            </p:nvSpPr>
            <p:spPr bwMode="auto">
              <a:xfrm flipH="1" flipV="1">
                <a:off x="3003" y="2973"/>
                <a:ext cx="2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19" name="Line 419"/>
              <p:cNvSpPr>
                <a:spLocks noChangeShapeType="1"/>
              </p:cNvSpPr>
              <p:nvPr/>
            </p:nvSpPr>
            <p:spPr bwMode="auto">
              <a:xfrm flipH="1">
                <a:off x="2989" y="2971"/>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20" name="Line 420"/>
              <p:cNvSpPr>
                <a:spLocks noChangeShapeType="1"/>
              </p:cNvSpPr>
              <p:nvPr/>
            </p:nvSpPr>
            <p:spPr bwMode="auto">
              <a:xfrm flipH="1" flipV="1">
                <a:off x="3020" y="2979"/>
                <a:ext cx="24"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21" name="Line 421"/>
              <p:cNvSpPr>
                <a:spLocks noChangeShapeType="1"/>
              </p:cNvSpPr>
              <p:nvPr/>
            </p:nvSpPr>
            <p:spPr bwMode="auto">
              <a:xfrm flipH="1">
                <a:off x="2995" y="2977"/>
                <a:ext cx="1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22" name="Line 422"/>
              <p:cNvSpPr>
                <a:spLocks noChangeShapeType="1"/>
              </p:cNvSpPr>
              <p:nvPr/>
            </p:nvSpPr>
            <p:spPr bwMode="auto">
              <a:xfrm flipH="1" flipV="1">
                <a:off x="3017" y="2990"/>
                <a:ext cx="23"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23" name="Line 423"/>
              <p:cNvSpPr>
                <a:spLocks noChangeShapeType="1"/>
              </p:cNvSpPr>
              <p:nvPr/>
            </p:nvSpPr>
            <p:spPr bwMode="auto">
              <a:xfrm flipH="1">
                <a:off x="3002" y="2989"/>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24" name="Line 424"/>
              <p:cNvSpPr>
                <a:spLocks noChangeShapeType="1"/>
              </p:cNvSpPr>
              <p:nvPr/>
            </p:nvSpPr>
            <p:spPr bwMode="auto">
              <a:xfrm flipH="1" flipV="1">
                <a:off x="3034" y="2998"/>
                <a:ext cx="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25" name="Line 425"/>
              <p:cNvSpPr>
                <a:spLocks noChangeShapeType="1"/>
              </p:cNvSpPr>
              <p:nvPr/>
            </p:nvSpPr>
            <p:spPr bwMode="auto">
              <a:xfrm flipH="1" flipV="1">
                <a:off x="3004" y="2995"/>
                <a:ext cx="16"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26" name="Line 426"/>
              <p:cNvSpPr>
                <a:spLocks noChangeShapeType="1"/>
              </p:cNvSpPr>
              <p:nvPr/>
            </p:nvSpPr>
            <p:spPr bwMode="auto">
              <a:xfrm flipH="1" flipV="1">
                <a:off x="3013" y="3001"/>
                <a:ext cx="2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27" name="Line 427"/>
              <p:cNvSpPr>
                <a:spLocks noChangeShapeType="1"/>
              </p:cNvSpPr>
              <p:nvPr/>
            </p:nvSpPr>
            <p:spPr bwMode="auto">
              <a:xfrm flipH="1">
                <a:off x="3001" y="3007"/>
                <a:ext cx="16"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28" name="Line 428"/>
              <p:cNvSpPr>
                <a:spLocks noChangeShapeType="1"/>
              </p:cNvSpPr>
              <p:nvPr/>
            </p:nvSpPr>
            <p:spPr bwMode="auto">
              <a:xfrm flipH="1" flipV="1">
                <a:off x="3010" y="3013"/>
                <a:ext cx="1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29" name="Line 429"/>
              <p:cNvSpPr>
                <a:spLocks noChangeShapeType="1"/>
              </p:cNvSpPr>
              <p:nvPr/>
            </p:nvSpPr>
            <p:spPr bwMode="auto">
              <a:xfrm flipH="1">
                <a:off x="3006" y="3019"/>
                <a:ext cx="7"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30" name="Line 430"/>
              <p:cNvSpPr>
                <a:spLocks noChangeShapeType="1"/>
              </p:cNvSpPr>
              <p:nvPr/>
            </p:nvSpPr>
            <p:spPr bwMode="auto">
              <a:xfrm flipH="1">
                <a:off x="3243" y="2785"/>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31" name="Line 431"/>
              <p:cNvSpPr>
                <a:spLocks noChangeShapeType="1"/>
              </p:cNvSpPr>
              <p:nvPr/>
            </p:nvSpPr>
            <p:spPr bwMode="auto">
              <a:xfrm flipH="1" flipV="1">
                <a:off x="3227" y="2777"/>
                <a:ext cx="21"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32" name="Line 432"/>
              <p:cNvSpPr>
                <a:spLocks noChangeShapeType="1"/>
              </p:cNvSpPr>
              <p:nvPr/>
            </p:nvSpPr>
            <p:spPr bwMode="auto">
              <a:xfrm flipH="1" flipV="1">
                <a:off x="3191" y="2775"/>
                <a:ext cx="22"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33" name="Line 433"/>
              <p:cNvSpPr>
                <a:spLocks noChangeShapeType="1"/>
              </p:cNvSpPr>
              <p:nvPr/>
            </p:nvSpPr>
            <p:spPr bwMode="auto">
              <a:xfrm flipH="1">
                <a:off x="3246" y="2774"/>
                <a:ext cx="9"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34" name="Line 434"/>
              <p:cNvSpPr>
                <a:spLocks noChangeShapeType="1"/>
              </p:cNvSpPr>
              <p:nvPr/>
            </p:nvSpPr>
            <p:spPr bwMode="auto">
              <a:xfrm flipH="1" flipV="1">
                <a:off x="3209" y="2770"/>
                <a:ext cx="24"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35" name="Line 435"/>
              <p:cNvSpPr>
                <a:spLocks noChangeShapeType="1"/>
              </p:cNvSpPr>
              <p:nvPr/>
            </p:nvSpPr>
            <p:spPr bwMode="auto">
              <a:xfrm flipH="1">
                <a:off x="3188" y="2769"/>
                <a:ext cx="7"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36" name="Line 436"/>
              <p:cNvSpPr>
                <a:spLocks noChangeShapeType="1"/>
              </p:cNvSpPr>
              <p:nvPr/>
            </p:nvSpPr>
            <p:spPr bwMode="auto">
              <a:xfrm flipH="1" flipV="1">
                <a:off x="3229" y="2767"/>
                <a:ext cx="2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37" name="Line 437"/>
              <p:cNvSpPr>
                <a:spLocks noChangeShapeType="1"/>
              </p:cNvSpPr>
              <p:nvPr/>
            </p:nvSpPr>
            <p:spPr bwMode="auto">
              <a:xfrm flipH="1" flipV="1">
                <a:off x="3193" y="2762"/>
                <a:ext cx="23"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38" name="Line 438"/>
              <p:cNvSpPr>
                <a:spLocks noChangeShapeType="1"/>
              </p:cNvSpPr>
              <p:nvPr/>
            </p:nvSpPr>
            <p:spPr bwMode="auto">
              <a:xfrm flipH="1" flipV="1">
                <a:off x="3248" y="2761"/>
                <a:ext cx="16"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39" name="Line 439"/>
              <p:cNvSpPr>
                <a:spLocks noChangeShapeType="1"/>
              </p:cNvSpPr>
              <p:nvPr/>
            </p:nvSpPr>
            <p:spPr bwMode="auto">
              <a:xfrm flipH="1" flipV="1">
                <a:off x="3213" y="2759"/>
                <a:ext cx="2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40" name="Line 440"/>
              <p:cNvSpPr>
                <a:spLocks noChangeShapeType="1"/>
              </p:cNvSpPr>
              <p:nvPr/>
            </p:nvSpPr>
            <p:spPr bwMode="auto">
              <a:xfrm flipH="1" flipV="1">
                <a:off x="3185" y="2757"/>
                <a:ext cx="1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41" name="Line 441"/>
              <p:cNvSpPr>
                <a:spLocks noChangeShapeType="1"/>
              </p:cNvSpPr>
              <p:nvPr/>
            </p:nvSpPr>
            <p:spPr bwMode="auto">
              <a:xfrm flipH="1" flipV="1">
                <a:off x="3233" y="2755"/>
                <a:ext cx="2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42" name="Line 442"/>
              <p:cNvSpPr>
                <a:spLocks noChangeShapeType="1"/>
              </p:cNvSpPr>
              <p:nvPr/>
            </p:nvSpPr>
            <p:spPr bwMode="auto">
              <a:xfrm flipH="1" flipV="1">
                <a:off x="3195" y="2751"/>
                <a:ext cx="24"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43" name="Line 443"/>
              <p:cNvSpPr>
                <a:spLocks noChangeShapeType="1"/>
              </p:cNvSpPr>
              <p:nvPr/>
            </p:nvSpPr>
            <p:spPr bwMode="auto">
              <a:xfrm flipH="1" flipV="1">
                <a:off x="3253" y="2750"/>
                <a:ext cx="2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44" name="Line 444"/>
              <p:cNvSpPr>
                <a:spLocks noChangeShapeType="1"/>
              </p:cNvSpPr>
              <p:nvPr/>
            </p:nvSpPr>
            <p:spPr bwMode="auto">
              <a:xfrm flipH="1" flipV="1">
                <a:off x="3216" y="2747"/>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45" name="Line 445"/>
              <p:cNvSpPr>
                <a:spLocks noChangeShapeType="1"/>
              </p:cNvSpPr>
              <p:nvPr/>
            </p:nvSpPr>
            <p:spPr bwMode="auto">
              <a:xfrm flipH="1" flipV="1">
                <a:off x="3185" y="2745"/>
                <a:ext cx="17"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46" name="Line 446"/>
              <p:cNvSpPr>
                <a:spLocks noChangeShapeType="1"/>
              </p:cNvSpPr>
              <p:nvPr/>
            </p:nvSpPr>
            <p:spPr bwMode="auto">
              <a:xfrm flipH="1" flipV="1">
                <a:off x="3272" y="2746"/>
                <a:ext cx="6"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47" name="Line 447"/>
              <p:cNvSpPr>
                <a:spLocks noChangeShapeType="1"/>
              </p:cNvSpPr>
              <p:nvPr/>
            </p:nvSpPr>
            <p:spPr bwMode="auto">
              <a:xfrm flipH="1" flipV="1">
                <a:off x="3236" y="2743"/>
                <a:ext cx="2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48" name="Line 448"/>
              <p:cNvSpPr>
                <a:spLocks noChangeShapeType="1"/>
              </p:cNvSpPr>
              <p:nvPr/>
            </p:nvSpPr>
            <p:spPr bwMode="auto">
              <a:xfrm flipH="1" flipV="1">
                <a:off x="3199" y="2741"/>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49" name="Line 449"/>
              <p:cNvSpPr>
                <a:spLocks noChangeShapeType="1"/>
              </p:cNvSpPr>
              <p:nvPr/>
            </p:nvSpPr>
            <p:spPr bwMode="auto">
              <a:xfrm flipH="1" flipV="1">
                <a:off x="3255" y="2741"/>
                <a:ext cx="2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50" name="Line 450"/>
              <p:cNvSpPr>
                <a:spLocks noChangeShapeType="1"/>
              </p:cNvSpPr>
              <p:nvPr/>
            </p:nvSpPr>
            <p:spPr bwMode="auto">
              <a:xfrm flipH="1" flipV="1">
                <a:off x="3219" y="2737"/>
                <a:ext cx="2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51" name="Line 451"/>
              <p:cNvSpPr>
                <a:spLocks noChangeShapeType="1"/>
              </p:cNvSpPr>
              <p:nvPr/>
            </p:nvSpPr>
            <p:spPr bwMode="auto">
              <a:xfrm flipH="1">
                <a:off x="3191" y="2735"/>
                <a:ext cx="14"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52" name="Line 452"/>
              <p:cNvSpPr>
                <a:spLocks noChangeShapeType="1"/>
              </p:cNvSpPr>
              <p:nvPr/>
            </p:nvSpPr>
            <p:spPr bwMode="auto">
              <a:xfrm flipH="1" flipV="1">
                <a:off x="3276" y="2735"/>
                <a:ext cx="1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53" name="Line 453"/>
              <p:cNvSpPr>
                <a:spLocks noChangeShapeType="1"/>
              </p:cNvSpPr>
              <p:nvPr/>
            </p:nvSpPr>
            <p:spPr bwMode="auto">
              <a:xfrm flipH="1" flipV="1">
                <a:off x="3239" y="2733"/>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54" name="Line 454"/>
              <p:cNvSpPr>
                <a:spLocks noChangeShapeType="1"/>
              </p:cNvSpPr>
              <p:nvPr/>
            </p:nvSpPr>
            <p:spPr bwMode="auto">
              <a:xfrm flipH="1" flipV="1">
                <a:off x="3202" y="2729"/>
                <a:ext cx="24"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55" name="Line 455"/>
              <p:cNvSpPr>
                <a:spLocks noChangeShapeType="1"/>
              </p:cNvSpPr>
              <p:nvPr/>
            </p:nvSpPr>
            <p:spPr bwMode="auto">
              <a:xfrm flipH="1" flipV="1">
                <a:off x="3258" y="2728"/>
                <a:ext cx="24"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56" name="Line 456"/>
              <p:cNvSpPr>
                <a:spLocks noChangeShapeType="1"/>
              </p:cNvSpPr>
              <p:nvPr/>
            </p:nvSpPr>
            <p:spPr bwMode="auto">
              <a:xfrm flipH="1" flipV="1">
                <a:off x="3222" y="2725"/>
                <a:ext cx="2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57" name="Line 457"/>
              <p:cNvSpPr>
                <a:spLocks noChangeShapeType="1"/>
              </p:cNvSpPr>
              <p:nvPr/>
            </p:nvSpPr>
            <p:spPr bwMode="auto">
              <a:xfrm flipH="1">
                <a:off x="3201" y="2723"/>
                <a:ext cx="8"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58" name="Line 458"/>
              <p:cNvSpPr>
                <a:spLocks noChangeShapeType="1"/>
              </p:cNvSpPr>
              <p:nvPr/>
            </p:nvSpPr>
            <p:spPr bwMode="auto">
              <a:xfrm flipH="1" flipV="1">
                <a:off x="3279" y="2723"/>
                <a:ext cx="19"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59" name="Line 459"/>
              <p:cNvSpPr>
                <a:spLocks noChangeShapeType="1"/>
              </p:cNvSpPr>
              <p:nvPr/>
            </p:nvSpPr>
            <p:spPr bwMode="auto">
              <a:xfrm flipH="1" flipV="1">
                <a:off x="3241" y="2721"/>
                <a:ext cx="2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60" name="Line 460"/>
              <p:cNvSpPr>
                <a:spLocks noChangeShapeType="1"/>
              </p:cNvSpPr>
              <p:nvPr/>
            </p:nvSpPr>
            <p:spPr bwMode="auto">
              <a:xfrm flipH="1" flipV="1">
                <a:off x="3207" y="2719"/>
                <a:ext cx="22"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61" name="Line 461"/>
              <p:cNvSpPr>
                <a:spLocks noChangeShapeType="1"/>
              </p:cNvSpPr>
              <p:nvPr/>
            </p:nvSpPr>
            <p:spPr bwMode="auto">
              <a:xfrm flipH="1" flipV="1">
                <a:off x="3298" y="2720"/>
                <a:ext cx="5"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62" name="Line 462"/>
              <p:cNvSpPr>
                <a:spLocks noChangeShapeType="1"/>
              </p:cNvSpPr>
              <p:nvPr/>
            </p:nvSpPr>
            <p:spPr bwMode="auto">
              <a:xfrm flipH="1" flipV="1">
                <a:off x="3262" y="2717"/>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63" name="Line 463"/>
              <p:cNvSpPr>
                <a:spLocks noChangeShapeType="1"/>
              </p:cNvSpPr>
              <p:nvPr/>
            </p:nvSpPr>
            <p:spPr bwMode="auto">
              <a:xfrm flipH="1" flipV="1">
                <a:off x="3226" y="2714"/>
                <a:ext cx="22"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64" name="Line 464"/>
              <p:cNvSpPr>
                <a:spLocks noChangeShapeType="1"/>
              </p:cNvSpPr>
              <p:nvPr/>
            </p:nvSpPr>
            <p:spPr bwMode="auto">
              <a:xfrm flipH="1" flipV="1">
                <a:off x="3283" y="2712"/>
                <a:ext cx="16"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65" name="Line 465"/>
              <p:cNvSpPr>
                <a:spLocks noChangeShapeType="1"/>
              </p:cNvSpPr>
              <p:nvPr/>
            </p:nvSpPr>
            <p:spPr bwMode="auto">
              <a:xfrm flipH="1" flipV="1">
                <a:off x="3244" y="2709"/>
                <a:ext cx="24"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66" name="Line 466"/>
              <p:cNvSpPr>
                <a:spLocks noChangeShapeType="1"/>
              </p:cNvSpPr>
              <p:nvPr/>
            </p:nvSpPr>
            <p:spPr bwMode="auto">
              <a:xfrm flipH="1" flipV="1">
                <a:off x="3218" y="2707"/>
                <a:ext cx="1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67" name="Line 467"/>
              <p:cNvSpPr>
                <a:spLocks noChangeShapeType="1"/>
              </p:cNvSpPr>
              <p:nvPr/>
            </p:nvSpPr>
            <p:spPr bwMode="auto">
              <a:xfrm flipH="1" flipV="1">
                <a:off x="3265" y="2705"/>
                <a:ext cx="23"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68" name="Line 468"/>
              <p:cNvSpPr>
                <a:spLocks noChangeShapeType="1"/>
              </p:cNvSpPr>
              <p:nvPr/>
            </p:nvSpPr>
            <p:spPr bwMode="auto">
              <a:xfrm flipH="1" flipV="1">
                <a:off x="3229" y="2703"/>
                <a:ext cx="2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69" name="Line 469"/>
              <p:cNvSpPr>
                <a:spLocks noChangeShapeType="1"/>
              </p:cNvSpPr>
              <p:nvPr/>
            </p:nvSpPr>
            <p:spPr bwMode="auto">
              <a:xfrm flipH="1" flipV="1">
                <a:off x="3285" y="2702"/>
                <a:ext cx="8"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70" name="Line 470"/>
              <p:cNvSpPr>
                <a:spLocks noChangeShapeType="1"/>
              </p:cNvSpPr>
              <p:nvPr/>
            </p:nvSpPr>
            <p:spPr bwMode="auto">
              <a:xfrm flipH="1" flipV="1">
                <a:off x="3248" y="2698"/>
                <a:ext cx="23"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71" name="Line 471"/>
              <p:cNvSpPr>
                <a:spLocks noChangeShapeType="1"/>
              </p:cNvSpPr>
              <p:nvPr/>
            </p:nvSpPr>
            <p:spPr bwMode="auto">
              <a:xfrm flipH="1">
                <a:off x="3227" y="2697"/>
                <a:ext cx="7"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72" name="Line 472"/>
              <p:cNvSpPr>
                <a:spLocks noChangeShapeType="1"/>
              </p:cNvSpPr>
              <p:nvPr/>
            </p:nvSpPr>
            <p:spPr bwMode="auto">
              <a:xfrm flipH="1" flipV="1">
                <a:off x="3268" y="2695"/>
                <a:ext cx="2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73" name="Line 473"/>
              <p:cNvSpPr>
                <a:spLocks noChangeShapeType="1"/>
              </p:cNvSpPr>
              <p:nvPr/>
            </p:nvSpPr>
            <p:spPr bwMode="auto">
              <a:xfrm flipH="1" flipV="1">
                <a:off x="3234" y="2691"/>
                <a:ext cx="21"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74" name="Line 474"/>
              <p:cNvSpPr>
                <a:spLocks noChangeShapeType="1"/>
              </p:cNvSpPr>
              <p:nvPr/>
            </p:nvSpPr>
            <p:spPr bwMode="auto">
              <a:xfrm flipH="1" flipV="1">
                <a:off x="3289" y="2690"/>
                <a:ext cx="9"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75" name="Line 475"/>
              <p:cNvSpPr>
                <a:spLocks noChangeShapeType="1"/>
              </p:cNvSpPr>
              <p:nvPr/>
            </p:nvSpPr>
            <p:spPr bwMode="auto">
              <a:xfrm flipH="1" flipV="1">
                <a:off x="3251" y="2688"/>
                <a:ext cx="2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76" name="Line 476"/>
              <p:cNvSpPr>
                <a:spLocks noChangeShapeType="1"/>
              </p:cNvSpPr>
              <p:nvPr/>
            </p:nvSpPr>
            <p:spPr bwMode="auto">
              <a:xfrm flipH="1" flipV="1">
                <a:off x="3271" y="2683"/>
                <a:ext cx="2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77" name="Line 477"/>
              <p:cNvSpPr>
                <a:spLocks noChangeShapeType="1"/>
              </p:cNvSpPr>
              <p:nvPr/>
            </p:nvSpPr>
            <p:spPr bwMode="auto">
              <a:xfrm flipH="1">
                <a:off x="3244" y="2681"/>
                <a:ext cx="13"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78" name="Line 478"/>
              <p:cNvSpPr>
                <a:spLocks noChangeShapeType="1"/>
              </p:cNvSpPr>
              <p:nvPr/>
            </p:nvSpPr>
            <p:spPr bwMode="auto">
              <a:xfrm flipH="1">
                <a:off x="3291" y="2679"/>
                <a:ext cx="9"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79" name="Line 479"/>
              <p:cNvSpPr>
                <a:spLocks noChangeShapeType="1"/>
              </p:cNvSpPr>
              <p:nvPr/>
            </p:nvSpPr>
            <p:spPr bwMode="auto">
              <a:xfrm flipH="1" flipV="1">
                <a:off x="3255" y="2677"/>
                <a:ext cx="2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80" name="Line 480"/>
              <p:cNvSpPr>
                <a:spLocks noChangeShapeType="1"/>
              </p:cNvSpPr>
              <p:nvPr/>
            </p:nvSpPr>
            <p:spPr bwMode="auto">
              <a:xfrm flipH="1" flipV="1">
                <a:off x="3275" y="2671"/>
                <a:ext cx="22"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81" name="Line 481"/>
              <p:cNvSpPr>
                <a:spLocks noChangeShapeType="1"/>
              </p:cNvSpPr>
              <p:nvPr/>
            </p:nvSpPr>
            <p:spPr bwMode="auto">
              <a:xfrm flipH="1">
                <a:off x="3255" y="2671"/>
                <a:ext cx="6"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82" name="Line 482"/>
              <p:cNvSpPr>
                <a:spLocks noChangeShapeType="1"/>
              </p:cNvSpPr>
              <p:nvPr/>
            </p:nvSpPr>
            <p:spPr bwMode="auto">
              <a:xfrm flipH="1" flipV="1">
                <a:off x="3260" y="2665"/>
                <a:ext cx="21"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83" name="Line 483"/>
              <p:cNvSpPr>
                <a:spLocks noChangeShapeType="1"/>
              </p:cNvSpPr>
              <p:nvPr/>
            </p:nvSpPr>
            <p:spPr bwMode="auto">
              <a:xfrm flipH="1" flipV="1">
                <a:off x="3278" y="2661"/>
                <a:ext cx="7"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84" name="Line 484"/>
              <p:cNvSpPr>
                <a:spLocks noChangeShapeType="1"/>
              </p:cNvSpPr>
              <p:nvPr/>
            </p:nvSpPr>
            <p:spPr bwMode="auto">
              <a:xfrm flipH="1" flipV="1">
                <a:off x="3270" y="2654"/>
                <a:ext cx="1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85" name="Line 485"/>
              <p:cNvSpPr>
                <a:spLocks noChangeShapeType="1"/>
              </p:cNvSpPr>
              <p:nvPr/>
            </p:nvSpPr>
            <p:spPr bwMode="auto">
              <a:xfrm flipH="1">
                <a:off x="3281" y="2649"/>
                <a:ext cx="4"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86" name="Line 486"/>
              <p:cNvSpPr>
                <a:spLocks noChangeShapeType="1"/>
              </p:cNvSpPr>
              <p:nvPr/>
            </p:nvSpPr>
            <p:spPr bwMode="auto">
              <a:xfrm flipH="1">
                <a:off x="3281" y="2643"/>
                <a:ext cx="4"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87" name="Line 487"/>
              <p:cNvSpPr>
                <a:spLocks noChangeShapeType="1"/>
              </p:cNvSpPr>
              <p:nvPr/>
            </p:nvSpPr>
            <p:spPr bwMode="auto">
              <a:xfrm flipV="1">
                <a:off x="3194" y="2669"/>
                <a:ext cx="104" cy="10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88" name="Line 488"/>
              <p:cNvSpPr>
                <a:spLocks noChangeShapeType="1"/>
              </p:cNvSpPr>
              <p:nvPr/>
            </p:nvSpPr>
            <p:spPr bwMode="auto">
              <a:xfrm flipV="1">
                <a:off x="3246" y="2810"/>
                <a:ext cx="4" cy="1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89" name="Line 489"/>
              <p:cNvSpPr>
                <a:spLocks noChangeShapeType="1"/>
              </p:cNvSpPr>
              <p:nvPr/>
            </p:nvSpPr>
            <p:spPr bwMode="auto">
              <a:xfrm>
                <a:off x="3212" y="2813"/>
                <a:ext cx="18" cy="1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90" name="Line 490"/>
              <p:cNvSpPr>
                <a:spLocks noChangeShapeType="1"/>
              </p:cNvSpPr>
              <p:nvPr/>
            </p:nvSpPr>
            <p:spPr bwMode="auto">
              <a:xfrm flipH="1">
                <a:off x="3233" y="2826"/>
                <a:ext cx="1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91" name="Line 491"/>
              <p:cNvSpPr>
                <a:spLocks noChangeShapeType="1"/>
              </p:cNvSpPr>
              <p:nvPr/>
            </p:nvSpPr>
            <p:spPr bwMode="auto">
              <a:xfrm flipH="1">
                <a:off x="3230" y="2813"/>
                <a:ext cx="9" cy="1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92" name="Line 492"/>
              <p:cNvSpPr>
                <a:spLocks noChangeShapeType="1"/>
              </p:cNvSpPr>
              <p:nvPr/>
            </p:nvSpPr>
            <p:spPr bwMode="auto">
              <a:xfrm flipH="1" flipV="1">
                <a:off x="3090" y="2888"/>
                <a:ext cx="9"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93" name="Line 493"/>
              <p:cNvSpPr>
                <a:spLocks noChangeShapeType="1"/>
              </p:cNvSpPr>
              <p:nvPr/>
            </p:nvSpPr>
            <p:spPr bwMode="auto">
              <a:xfrm flipH="1">
                <a:off x="2999" y="2890"/>
                <a:ext cx="88" cy="9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94" name="Line 494"/>
              <p:cNvSpPr>
                <a:spLocks noChangeShapeType="1"/>
              </p:cNvSpPr>
              <p:nvPr/>
            </p:nvSpPr>
            <p:spPr bwMode="auto">
              <a:xfrm flipH="1">
                <a:off x="2978" y="2870"/>
                <a:ext cx="77" cy="7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95" name="Line 495"/>
              <p:cNvSpPr>
                <a:spLocks noChangeShapeType="1"/>
              </p:cNvSpPr>
              <p:nvPr/>
            </p:nvSpPr>
            <p:spPr bwMode="auto">
              <a:xfrm flipV="1">
                <a:off x="3013" y="2927"/>
                <a:ext cx="91" cy="9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96" name="Line 496"/>
              <p:cNvSpPr>
                <a:spLocks noChangeShapeType="1"/>
              </p:cNvSpPr>
              <p:nvPr/>
            </p:nvSpPr>
            <p:spPr bwMode="auto">
              <a:xfrm flipH="1">
                <a:off x="2976" y="2947"/>
                <a:ext cx="2"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97" name="Line 497"/>
              <p:cNvSpPr>
                <a:spLocks noChangeShapeType="1"/>
              </p:cNvSpPr>
              <p:nvPr/>
            </p:nvSpPr>
            <p:spPr bwMode="auto">
              <a:xfrm flipH="1">
                <a:off x="2999" y="2992"/>
                <a:ext cx="6" cy="1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98" name="Line 498"/>
              <p:cNvSpPr>
                <a:spLocks noChangeShapeType="1"/>
              </p:cNvSpPr>
              <p:nvPr/>
            </p:nvSpPr>
            <p:spPr bwMode="auto">
              <a:xfrm>
                <a:off x="3006" y="3019"/>
                <a:ext cx="7"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299" name="Line 499"/>
              <p:cNvSpPr>
                <a:spLocks noChangeShapeType="1"/>
              </p:cNvSpPr>
              <p:nvPr/>
            </p:nvSpPr>
            <p:spPr bwMode="auto">
              <a:xfrm>
                <a:off x="3013" y="3024"/>
                <a:ext cx="7"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00" name="Line 500"/>
              <p:cNvSpPr>
                <a:spLocks noChangeShapeType="1"/>
              </p:cNvSpPr>
              <p:nvPr/>
            </p:nvSpPr>
            <p:spPr bwMode="auto">
              <a:xfrm>
                <a:off x="2999" y="3009"/>
                <a:ext cx="7"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01" name="Line 501"/>
              <p:cNvSpPr>
                <a:spLocks noChangeShapeType="1"/>
              </p:cNvSpPr>
              <p:nvPr/>
            </p:nvSpPr>
            <p:spPr bwMode="auto">
              <a:xfrm>
                <a:off x="2976" y="2955"/>
                <a:ext cx="21" cy="2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02" name="Line 502"/>
              <p:cNvSpPr>
                <a:spLocks noChangeShapeType="1"/>
              </p:cNvSpPr>
              <p:nvPr/>
            </p:nvSpPr>
            <p:spPr bwMode="auto">
              <a:xfrm>
                <a:off x="2999" y="2987"/>
                <a:ext cx="6"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03" name="Line 503"/>
              <p:cNvSpPr>
                <a:spLocks noChangeShapeType="1"/>
              </p:cNvSpPr>
              <p:nvPr/>
            </p:nvSpPr>
            <p:spPr bwMode="auto">
              <a:xfrm>
                <a:off x="2997" y="2981"/>
                <a:ext cx="2"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04" name="Line 504"/>
              <p:cNvSpPr>
                <a:spLocks noChangeShapeType="1"/>
              </p:cNvSpPr>
              <p:nvPr/>
            </p:nvSpPr>
            <p:spPr bwMode="auto">
              <a:xfrm flipV="1">
                <a:off x="3111" y="2902"/>
                <a:ext cx="103"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05" name="Line 505"/>
              <p:cNvSpPr>
                <a:spLocks noChangeShapeType="1"/>
              </p:cNvSpPr>
              <p:nvPr/>
            </p:nvSpPr>
            <p:spPr bwMode="auto">
              <a:xfrm>
                <a:off x="3169" y="2904"/>
                <a:ext cx="19" cy="1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06" name="Line 506"/>
              <p:cNvSpPr>
                <a:spLocks noChangeShapeType="1"/>
              </p:cNvSpPr>
              <p:nvPr/>
            </p:nvSpPr>
            <p:spPr bwMode="auto">
              <a:xfrm flipV="1">
                <a:off x="3188" y="2903"/>
                <a:ext cx="6" cy="1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07" name="Line 507"/>
              <p:cNvSpPr>
                <a:spLocks noChangeShapeType="1"/>
              </p:cNvSpPr>
              <p:nvPr/>
            </p:nvSpPr>
            <p:spPr bwMode="auto">
              <a:xfrm flipH="1" flipV="1">
                <a:off x="3194" y="2903"/>
                <a:ext cx="43" cy="3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08" name="Line 508"/>
              <p:cNvSpPr>
                <a:spLocks noChangeShapeType="1"/>
              </p:cNvSpPr>
              <p:nvPr/>
            </p:nvSpPr>
            <p:spPr bwMode="auto">
              <a:xfrm>
                <a:off x="3197" y="2915"/>
                <a:ext cx="32" cy="2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09" name="Line 509"/>
              <p:cNvSpPr>
                <a:spLocks noChangeShapeType="1"/>
              </p:cNvSpPr>
              <p:nvPr/>
            </p:nvSpPr>
            <p:spPr bwMode="auto">
              <a:xfrm flipV="1">
                <a:off x="3234" y="2942"/>
                <a:ext cx="3"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10" name="Line 510"/>
              <p:cNvSpPr>
                <a:spLocks noChangeShapeType="1"/>
              </p:cNvSpPr>
              <p:nvPr/>
            </p:nvSpPr>
            <p:spPr bwMode="auto">
              <a:xfrm flipV="1">
                <a:off x="3234" y="2941"/>
                <a:ext cx="2"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11" name="Line 511"/>
              <p:cNvSpPr>
                <a:spLocks noChangeShapeType="1"/>
              </p:cNvSpPr>
              <p:nvPr/>
            </p:nvSpPr>
            <p:spPr bwMode="auto">
              <a:xfrm flipH="1">
                <a:off x="3223" y="2942"/>
                <a:ext cx="6"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12" name="Line 512"/>
              <p:cNvSpPr>
                <a:spLocks noChangeShapeType="1"/>
              </p:cNvSpPr>
              <p:nvPr/>
            </p:nvSpPr>
            <p:spPr bwMode="auto">
              <a:xfrm>
                <a:off x="3223" y="2947"/>
                <a:ext cx="11"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13" name="Line 513"/>
              <p:cNvSpPr>
                <a:spLocks noChangeShapeType="1"/>
              </p:cNvSpPr>
              <p:nvPr/>
            </p:nvSpPr>
            <p:spPr bwMode="auto">
              <a:xfrm flipV="1">
                <a:off x="3188" y="2915"/>
                <a:ext cx="9"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14" name="Line 514"/>
              <p:cNvSpPr>
                <a:spLocks noChangeShapeType="1"/>
              </p:cNvSpPr>
              <p:nvPr/>
            </p:nvSpPr>
            <p:spPr bwMode="auto">
              <a:xfrm flipV="1">
                <a:off x="3213" y="2921"/>
                <a:ext cx="2"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15" name="Line 515"/>
              <p:cNvSpPr>
                <a:spLocks noChangeShapeType="1"/>
              </p:cNvSpPr>
              <p:nvPr/>
            </p:nvSpPr>
            <p:spPr bwMode="auto">
              <a:xfrm flipH="1" flipV="1">
                <a:off x="3094" y="2915"/>
                <a:ext cx="10"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16" name="Line 516"/>
              <p:cNvSpPr>
                <a:spLocks noChangeShapeType="1"/>
              </p:cNvSpPr>
              <p:nvPr/>
            </p:nvSpPr>
            <p:spPr bwMode="auto">
              <a:xfrm flipV="1">
                <a:off x="3104" y="2927"/>
                <a:ext cx="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17" name="Line 517"/>
              <p:cNvSpPr>
                <a:spLocks noChangeShapeType="1"/>
              </p:cNvSpPr>
              <p:nvPr/>
            </p:nvSpPr>
            <p:spPr bwMode="auto">
              <a:xfrm>
                <a:off x="3096" y="2895"/>
                <a:ext cx="15"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18" name="Line 518"/>
              <p:cNvSpPr>
                <a:spLocks noChangeShapeType="1"/>
              </p:cNvSpPr>
              <p:nvPr/>
            </p:nvSpPr>
            <p:spPr bwMode="auto">
              <a:xfrm flipV="1">
                <a:off x="3093" y="2897"/>
                <a:ext cx="6" cy="1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19" name="Line 519"/>
              <p:cNvSpPr>
                <a:spLocks noChangeShapeType="1"/>
              </p:cNvSpPr>
              <p:nvPr/>
            </p:nvSpPr>
            <p:spPr bwMode="auto">
              <a:xfrm flipH="1" flipV="1">
                <a:off x="3093" y="2910"/>
                <a:ext cx="1"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20" name="Line 520"/>
              <p:cNvSpPr>
                <a:spLocks noChangeShapeType="1"/>
              </p:cNvSpPr>
              <p:nvPr/>
            </p:nvSpPr>
            <p:spPr bwMode="auto">
              <a:xfrm flipV="1">
                <a:off x="3297" y="2863"/>
                <a:ext cx="1"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21" name="Line 521"/>
              <p:cNvSpPr>
                <a:spLocks noChangeShapeType="1"/>
              </p:cNvSpPr>
              <p:nvPr/>
            </p:nvSpPr>
            <p:spPr bwMode="auto">
              <a:xfrm flipH="1" flipV="1">
                <a:off x="3285" y="2866"/>
                <a:ext cx="10"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22" name="Line 522"/>
              <p:cNvSpPr>
                <a:spLocks noChangeShapeType="1"/>
              </p:cNvSpPr>
              <p:nvPr/>
            </p:nvSpPr>
            <p:spPr bwMode="auto">
              <a:xfrm flipH="1" flipV="1">
                <a:off x="3295" y="2859"/>
                <a:ext cx="9"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23" name="Line 523"/>
              <p:cNvSpPr>
                <a:spLocks noChangeShapeType="1"/>
              </p:cNvSpPr>
              <p:nvPr/>
            </p:nvSpPr>
            <p:spPr bwMode="auto">
              <a:xfrm flipV="1">
                <a:off x="3270" y="2865"/>
                <a:ext cx="16" cy="1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24" name="Line 524"/>
              <p:cNvSpPr>
                <a:spLocks noChangeShapeType="1"/>
              </p:cNvSpPr>
              <p:nvPr/>
            </p:nvSpPr>
            <p:spPr bwMode="auto">
              <a:xfrm flipH="1" flipV="1">
                <a:off x="3276" y="2871"/>
                <a:ext cx="13" cy="1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25" name="Line 525"/>
              <p:cNvSpPr>
                <a:spLocks noChangeShapeType="1"/>
              </p:cNvSpPr>
              <p:nvPr/>
            </p:nvSpPr>
            <p:spPr bwMode="auto">
              <a:xfrm>
                <a:off x="3215" y="2902"/>
                <a:ext cx="7"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26" name="Line 526"/>
              <p:cNvSpPr>
                <a:spLocks noChangeShapeType="1"/>
              </p:cNvSpPr>
              <p:nvPr/>
            </p:nvSpPr>
            <p:spPr bwMode="auto">
              <a:xfrm flipV="1">
                <a:off x="3214" y="2899"/>
                <a:ext cx="16"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27" name="Line 527"/>
              <p:cNvSpPr>
                <a:spLocks noChangeShapeType="1"/>
              </p:cNvSpPr>
              <p:nvPr/>
            </p:nvSpPr>
            <p:spPr bwMode="auto">
              <a:xfrm flipV="1">
                <a:off x="3251" y="2879"/>
                <a:ext cx="19"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28" name="Line 528"/>
              <p:cNvSpPr>
                <a:spLocks noChangeShapeType="1"/>
              </p:cNvSpPr>
              <p:nvPr/>
            </p:nvSpPr>
            <p:spPr bwMode="auto">
              <a:xfrm flipH="1" flipV="1">
                <a:off x="3240" y="2902"/>
                <a:ext cx="25" cy="2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29" name="Line 529"/>
              <p:cNvSpPr>
                <a:spLocks noChangeShapeType="1"/>
              </p:cNvSpPr>
              <p:nvPr/>
            </p:nvSpPr>
            <p:spPr bwMode="auto">
              <a:xfrm>
                <a:off x="3227" y="2907"/>
                <a:ext cx="34" cy="2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30" name="Line 530"/>
              <p:cNvSpPr>
                <a:spLocks noChangeShapeType="1"/>
              </p:cNvSpPr>
              <p:nvPr/>
            </p:nvSpPr>
            <p:spPr bwMode="auto">
              <a:xfrm flipV="1">
                <a:off x="3253" y="2918"/>
                <a:ext cx="2"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31" name="Line 531"/>
              <p:cNvSpPr>
                <a:spLocks noChangeShapeType="1"/>
              </p:cNvSpPr>
              <p:nvPr/>
            </p:nvSpPr>
            <p:spPr bwMode="auto">
              <a:xfrm flipV="1">
                <a:off x="3265" y="2929"/>
                <a:ext cx="0"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32" name="Line 532"/>
              <p:cNvSpPr>
                <a:spLocks noChangeShapeType="1"/>
              </p:cNvSpPr>
              <p:nvPr/>
            </p:nvSpPr>
            <p:spPr bwMode="auto">
              <a:xfrm flipV="1">
                <a:off x="3261" y="2930"/>
                <a:ext cx="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33" name="Line 533"/>
              <p:cNvSpPr>
                <a:spLocks noChangeShapeType="1"/>
              </p:cNvSpPr>
              <p:nvPr/>
            </p:nvSpPr>
            <p:spPr bwMode="auto">
              <a:xfrm flipV="1">
                <a:off x="3230" y="2889"/>
                <a:ext cx="21"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34" name="Line 534"/>
              <p:cNvSpPr>
                <a:spLocks noChangeShapeType="1"/>
              </p:cNvSpPr>
              <p:nvPr/>
            </p:nvSpPr>
            <p:spPr bwMode="auto">
              <a:xfrm flipH="1" flipV="1">
                <a:off x="3236" y="2896"/>
                <a:ext cx="4"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35" name="Line 535"/>
              <p:cNvSpPr>
                <a:spLocks noChangeShapeType="1"/>
              </p:cNvSpPr>
              <p:nvPr/>
            </p:nvSpPr>
            <p:spPr bwMode="auto">
              <a:xfrm flipV="1">
                <a:off x="3230" y="2897"/>
                <a:ext cx="4" cy="1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36" name="Line 536"/>
              <p:cNvSpPr>
                <a:spLocks noChangeShapeType="1"/>
              </p:cNvSpPr>
              <p:nvPr/>
            </p:nvSpPr>
            <p:spPr bwMode="auto">
              <a:xfrm>
                <a:off x="3222" y="2907"/>
                <a:ext cx="5"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37" name="Line 537"/>
              <p:cNvSpPr>
                <a:spLocks noChangeShapeType="1"/>
              </p:cNvSpPr>
              <p:nvPr/>
            </p:nvSpPr>
            <p:spPr bwMode="auto">
              <a:xfrm flipV="1">
                <a:off x="3248" y="2890"/>
                <a:ext cx="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38" name="Line 538"/>
              <p:cNvSpPr>
                <a:spLocks noChangeShapeType="1"/>
              </p:cNvSpPr>
              <p:nvPr/>
            </p:nvSpPr>
            <p:spPr bwMode="auto">
              <a:xfrm flipV="1">
                <a:off x="3262" y="2891"/>
                <a:ext cx="0"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39" name="Line 539"/>
              <p:cNvSpPr>
                <a:spLocks noChangeShapeType="1"/>
              </p:cNvSpPr>
              <p:nvPr/>
            </p:nvSpPr>
            <p:spPr bwMode="auto">
              <a:xfrm flipV="1">
                <a:off x="3258" y="2893"/>
                <a:ext cx="6"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40" name="Line 540"/>
              <p:cNvSpPr>
                <a:spLocks noChangeShapeType="1"/>
              </p:cNvSpPr>
              <p:nvPr/>
            </p:nvSpPr>
            <p:spPr bwMode="auto">
              <a:xfrm flipH="1" flipV="1">
                <a:off x="3255" y="2887"/>
                <a:ext cx="9"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41" name="Line 541"/>
              <p:cNvSpPr>
                <a:spLocks noChangeShapeType="1"/>
              </p:cNvSpPr>
              <p:nvPr/>
            </p:nvSpPr>
            <p:spPr bwMode="auto">
              <a:xfrm>
                <a:off x="3248" y="2890"/>
                <a:ext cx="10"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42" name="Line 542"/>
              <p:cNvSpPr>
                <a:spLocks noChangeShapeType="1"/>
              </p:cNvSpPr>
              <p:nvPr/>
            </p:nvSpPr>
            <p:spPr bwMode="auto">
              <a:xfrm flipV="1">
                <a:off x="3292" y="2895"/>
                <a:ext cx="5"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43" name="Line 543"/>
              <p:cNvSpPr>
                <a:spLocks noChangeShapeType="1"/>
              </p:cNvSpPr>
              <p:nvPr/>
            </p:nvSpPr>
            <p:spPr bwMode="auto">
              <a:xfrm>
                <a:off x="3279" y="2889"/>
                <a:ext cx="13"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44" name="Line 544"/>
              <p:cNvSpPr>
                <a:spLocks noChangeShapeType="1"/>
              </p:cNvSpPr>
              <p:nvPr/>
            </p:nvSpPr>
            <p:spPr bwMode="auto">
              <a:xfrm>
                <a:off x="3269" y="2878"/>
                <a:ext cx="0"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45" name="Line 545"/>
              <p:cNvSpPr>
                <a:spLocks noChangeShapeType="1"/>
              </p:cNvSpPr>
              <p:nvPr/>
            </p:nvSpPr>
            <p:spPr bwMode="auto">
              <a:xfrm flipV="1">
                <a:off x="3288" y="2889"/>
                <a:ext cx="2"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46" name="Line 546"/>
              <p:cNvSpPr>
                <a:spLocks noChangeShapeType="1"/>
              </p:cNvSpPr>
              <p:nvPr/>
            </p:nvSpPr>
            <p:spPr bwMode="auto">
              <a:xfrm flipV="1">
                <a:off x="3285" y="2882"/>
                <a:ext cx="4"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47" name="Line 547"/>
              <p:cNvSpPr>
                <a:spLocks noChangeShapeType="1"/>
              </p:cNvSpPr>
              <p:nvPr/>
            </p:nvSpPr>
            <p:spPr bwMode="auto">
              <a:xfrm flipH="1" flipV="1">
                <a:off x="3285" y="2886"/>
                <a:ext cx="12"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48" name="Line 548"/>
              <p:cNvSpPr>
                <a:spLocks noChangeShapeType="1"/>
              </p:cNvSpPr>
              <p:nvPr/>
            </p:nvSpPr>
            <p:spPr bwMode="auto">
              <a:xfrm flipV="1">
                <a:off x="3276" y="2875"/>
                <a:ext cx="3"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49" name="Line 549"/>
              <p:cNvSpPr>
                <a:spLocks noChangeShapeType="1"/>
              </p:cNvSpPr>
              <p:nvPr/>
            </p:nvSpPr>
            <p:spPr bwMode="auto">
              <a:xfrm>
                <a:off x="3269" y="2881"/>
                <a:ext cx="10"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50" name="Line 550"/>
              <p:cNvSpPr>
                <a:spLocks noChangeShapeType="1"/>
              </p:cNvSpPr>
              <p:nvPr/>
            </p:nvSpPr>
            <p:spPr bwMode="auto">
              <a:xfrm flipV="1">
                <a:off x="3296" y="2866"/>
                <a:ext cx="1"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51" name="Line 551"/>
              <p:cNvSpPr>
                <a:spLocks noChangeShapeType="1"/>
              </p:cNvSpPr>
              <p:nvPr/>
            </p:nvSpPr>
            <p:spPr bwMode="auto">
              <a:xfrm flipV="1">
                <a:off x="3303" y="2867"/>
                <a:ext cx="1"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52" name="Line 552"/>
              <p:cNvSpPr>
                <a:spLocks noChangeShapeType="1"/>
              </p:cNvSpPr>
              <p:nvPr/>
            </p:nvSpPr>
            <p:spPr bwMode="auto">
              <a:xfrm flipV="1">
                <a:off x="3310" y="2881"/>
                <a:ext cx="2"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53" name="Line 553"/>
              <p:cNvSpPr>
                <a:spLocks noChangeShapeType="1"/>
              </p:cNvSpPr>
              <p:nvPr/>
            </p:nvSpPr>
            <p:spPr bwMode="auto">
              <a:xfrm flipH="1" flipV="1">
                <a:off x="3303" y="2870"/>
                <a:ext cx="9" cy="1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54" name="Line 554"/>
              <p:cNvSpPr>
                <a:spLocks noChangeShapeType="1"/>
              </p:cNvSpPr>
              <p:nvPr/>
            </p:nvSpPr>
            <p:spPr bwMode="auto">
              <a:xfrm flipH="1">
                <a:off x="3295" y="2870"/>
                <a:ext cx="1"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55" name="Line 555"/>
              <p:cNvSpPr>
                <a:spLocks noChangeShapeType="1"/>
              </p:cNvSpPr>
              <p:nvPr/>
            </p:nvSpPr>
            <p:spPr bwMode="auto">
              <a:xfrm flipV="1">
                <a:off x="3304" y="2875"/>
                <a:ext cx="2"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56" name="Line 556"/>
              <p:cNvSpPr>
                <a:spLocks noChangeShapeType="1"/>
              </p:cNvSpPr>
              <p:nvPr/>
            </p:nvSpPr>
            <p:spPr bwMode="auto">
              <a:xfrm>
                <a:off x="3295" y="2874"/>
                <a:ext cx="15"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57" name="Line 557"/>
              <p:cNvSpPr>
                <a:spLocks noChangeShapeType="1"/>
              </p:cNvSpPr>
              <p:nvPr/>
            </p:nvSpPr>
            <p:spPr bwMode="auto">
              <a:xfrm flipH="1" flipV="1">
                <a:off x="3292" y="2857"/>
                <a:ext cx="1"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58" name="Line 558"/>
              <p:cNvSpPr>
                <a:spLocks noChangeShapeType="1"/>
              </p:cNvSpPr>
              <p:nvPr/>
            </p:nvSpPr>
            <p:spPr bwMode="auto">
              <a:xfrm flipH="1">
                <a:off x="3293" y="2859"/>
                <a:ext cx="2"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59" name="Line 559"/>
              <p:cNvSpPr>
                <a:spLocks noChangeShapeType="1"/>
              </p:cNvSpPr>
              <p:nvPr/>
            </p:nvSpPr>
            <p:spPr bwMode="auto">
              <a:xfrm flipV="1">
                <a:off x="3243" y="2839"/>
                <a:ext cx="14"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60" name="Line 560"/>
              <p:cNvSpPr>
                <a:spLocks noChangeShapeType="1"/>
              </p:cNvSpPr>
              <p:nvPr/>
            </p:nvSpPr>
            <p:spPr bwMode="auto">
              <a:xfrm>
                <a:off x="3230" y="2829"/>
                <a:ext cx="13" cy="1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61" name="Line 561"/>
              <p:cNvSpPr>
                <a:spLocks noChangeShapeType="1"/>
              </p:cNvSpPr>
              <p:nvPr/>
            </p:nvSpPr>
            <p:spPr bwMode="auto">
              <a:xfrm flipH="1" flipV="1">
                <a:off x="3246" y="2826"/>
                <a:ext cx="11" cy="1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62" name="Line 562"/>
              <p:cNvSpPr>
                <a:spLocks noChangeShapeType="1"/>
              </p:cNvSpPr>
              <p:nvPr/>
            </p:nvSpPr>
            <p:spPr bwMode="auto">
              <a:xfrm flipH="1">
                <a:off x="3113" y="2751"/>
                <a:ext cx="18"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63" name="Line 563"/>
              <p:cNvSpPr>
                <a:spLocks noChangeShapeType="1"/>
              </p:cNvSpPr>
              <p:nvPr/>
            </p:nvSpPr>
            <p:spPr bwMode="auto">
              <a:xfrm flipH="1">
                <a:off x="3034" y="2785"/>
                <a:ext cx="6"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64" name="Line 564"/>
              <p:cNvSpPr>
                <a:spLocks noChangeShapeType="1"/>
              </p:cNvSpPr>
              <p:nvPr/>
            </p:nvSpPr>
            <p:spPr bwMode="auto">
              <a:xfrm flipH="1">
                <a:off x="3040" y="2775"/>
                <a:ext cx="12"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65" name="Line 565"/>
              <p:cNvSpPr>
                <a:spLocks noChangeShapeType="1"/>
              </p:cNvSpPr>
              <p:nvPr/>
            </p:nvSpPr>
            <p:spPr bwMode="auto">
              <a:xfrm flipH="1">
                <a:off x="3066" y="2777"/>
                <a:ext cx="6"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66" name="Line 566"/>
              <p:cNvSpPr>
                <a:spLocks noChangeShapeType="1"/>
              </p:cNvSpPr>
              <p:nvPr/>
            </p:nvSpPr>
            <p:spPr bwMode="auto">
              <a:xfrm flipV="1">
                <a:off x="3065" y="2767"/>
                <a:ext cx="50" cy="2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67" name="Line 567"/>
              <p:cNvSpPr>
                <a:spLocks noChangeShapeType="1"/>
              </p:cNvSpPr>
              <p:nvPr/>
            </p:nvSpPr>
            <p:spPr bwMode="auto">
              <a:xfrm flipV="1">
                <a:off x="3064" y="2765"/>
                <a:ext cx="50" cy="2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68" name="Line 568"/>
              <p:cNvSpPr>
                <a:spLocks noChangeShapeType="1"/>
              </p:cNvSpPr>
              <p:nvPr/>
            </p:nvSpPr>
            <p:spPr bwMode="auto">
              <a:xfrm flipV="1">
                <a:off x="3064" y="2763"/>
                <a:ext cx="47" cy="2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69" name="Line 569"/>
              <p:cNvSpPr>
                <a:spLocks noChangeShapeType="1"/>
              </p:cNvSpPr>
              <p:nvPr/>
            </p:nvSpPr>
            <p:spPr bwMode="auto">
              <a:xfrm flipV="1">
                <a:off x="3065" y="2763"/>
                <a:ext cx="44" cy="2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70" name="Line 570"/>
              <p:cNvSpPr>
                <a:spLocks noChangeShapeType="1"/>
              </p:cNvSpPr>
              <p:nvPr/>
            </p:nvSpPr>
            <p:spPr bwMode="auto">
              <a:xfrm flipV="1">
                <a:off x="3066" y="2763"/>
                <a:ext cx="38" cy="1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71" name="Line 571"/>
              <p:cNvSpPr>
                <a:spLocks noChangeShapeType="1"/>
              </p:cNvSpPr>
              <p:nvPr/>
            </p:nvSpPr>
            <p:spPr bwMode="auto">
              <a:xfrm flipV="1">
                <a:off x="3069" y="2763"/>
                <a:ext cx="32" cy="1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72" name="Line 572"/>
              <p:cNvSpPr>
                <a:spLocks noChangeShapeType="1"/>
              </p:cNvSpPr>
              <p:nvPr/>
            </p:nvSpPr>
            <p:spPr bwMode="auto">
              <a:xfrm flipV="1">
                <a:off x="3076" y="2767"/>
                <a:ext cx="18"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73" name="Line 573"/>
              <p:cNvSpPr>
                <a:spLocks noChangeShapeType="1"/>
              </p:cNvSpPr>
              <p:nvPr/>
            </p:nvSpPr>
            <p:spPr bwMode="auto">
              <a:xfrm flipV="1">
                <a:off x="3066" y="2769"/>
                <a:ext cx="49" cy="2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74" name="Line 574"/>
              <p:cNvSpPr>
                <a:spLocks noChangeShapeType="1"/>
              </p:cNvSpPr>
              <p:nvPr/>
            </p:nvSpPr>
            <p:spPr bwMode="auto">
              <a:xfrm flipV="1">
                <a:off x="3068" y="2769"/>
                <a:ext cx="47" cy="2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75" name="Line 575"/>
              <p:cNvSpPr>
                <a:spLocks noChangeShapeType="1"/>
              </p:cNvSpPr>
              <p:nvPr/>
            </p:nvSpPr>
            <p:spPr bwMode="auto">
              <a:xfrm flipV="1">
                <a:off x="3071" y="2773"/>
                <a:ext cx="43" cy="1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76" name="Line 576"/>
              <p:cNvSpPr>
                <a:spLocks noChangeShapeType="1"/>
              </p:cNvSpPr>
              <p:nvPr/>
            </p:nvSpPr>
            <p:spPr bwMode="auto">
              <a:xfrm flipV="1">
                <a:off x="3074" y="2775"/>
                <a:ext cx="37" cy="1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77" name="Line 577"/>
              <p:cNvSpPr>
                <a:spLocks noChangeShapeType="1"/>
              </p:cNvSpPr>
              <p:nvPr/>
            </p:nvSpPr>
            <p:spPr bwMode="auto">
              <a:xfrm flipV="1">
                <a:off x="3080" y="2778"/>
                <a:ext cx="28"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78" name="Line 578"/>
              <p:cNvSpPr>
                <a:spLocks noChangeShapeType="1"/>
              </p:cNvSpPr>
              <p:nvPr/>
            </p:nvSpPr>
            <p:spPr bwMode="auto">
              <a:xfrm flipH="1" flipV="1">
                <a:off x="3079" y="2773"/>
                <a:ext cx="15"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79" name="Line 579"/>
              <p:cNvSpPr>
                <a:spLocks noChangeShapeType="1"/>
              </p:cNvSpPr>
              <p:nvPr/>
            </p:nvSpPr>
            <p:spPr bwMode="auto">
              <a:xfrm flipH="1" flipV="1">
                <a:off x="3073" y="2777"/>
                <a:ext cx="14"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80" name="Line 580"/>
              <p:cNvSpPr>
                <a:spLocks noChangeShapeType="1"/>
              </p:cNvSpPr>
              <p:nvPr/>
            </p:nvSpPr>
            <p:spPr bwMode="auto">
              <a:xfrm flipH="1" flipV="1">
                <a:off x="3066" y="2782"/>
                <a:ext cx="13" cy="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81" name="Line 581"/>
              <p:cNvSpPr>
                <a:spLocks noChangeShapeType="1"/>
              </p:cNvSpPr>
              <p:nvPr/>
            </p:nvSpPr>
            <p:spPr bwMode="auto">
              <a:xfrm flipH="1" flipV="1">
                <a:off x="3065" y="2789"/>
                <a:ext cx="1"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82" name="Line 582"/>
              <p:cNvSpPr>
                <a:spLocks noChangeShapeType="1"/>
              </p:cNvSpPr>
              <p:nvPr/>
            </p:nvSpPr>
            <p:spPr bwMode="auto">
              <a:xfrm flipH="1" flipV="1">
                <a:off x="3086" y="2769"/>
                <a:ext cx="17" cy="1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83" name="Line 583"/>
              <p:cNvSpPr>
                <a:spLocks noChangeShapeType="1"/>
              </p:cNvSpPr>
              <p:nvPr/>
            </p:nvSpPr>
            <p:spPr bwMode="auto">
              <a:xfrm flipH="1" flipV="1">
                <a:off x="3094" y="2765"/>
                <a:ext cx="14"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84" name="Line 584"/>
              <p:cNvSpPr>
                <a:spLocks noChangeShapeType="1"/>
              </p:cNvSpPr>
              <p:nvPr/>
            </p:nvSpPr>
            <p:spPr bwMode="auto">
              <a:xfrm flipH="1" flipV="1">
                <a:off x="3104" y="2763"/>
                <a:ext cx="10"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85" name="Line 585"/>
              <p:cNvSpPr>
                <a:spLocks noChangeShapeType="1"/>
              </p:cNvSpPr>
              <p:nvPr/>
            </p:nvSpPr>
            <p:spPr bwMode="auto">
              <a:xfrm flipV="1">
                <a:off x="3079" y="2789"/>
                <a:ext cx="8"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86" name="Line 586"/>
              <p:cNvSpPr>
                <a:spLocks noChangeShapeType="1"/>
              </p:cNvSpPr>
              <p:nvPr/>
            </p:nvSpPr>
            <p:spPr bwMode="auto">
              <a:xfrm flipV="1">
                <a:off x="3083" y="2794"/>
                <a:ext cx="24"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87" name="Line 587"/>
              <p:cNvSpPr>
                <a:spLocks noChangeShapeType="1"/>
              </p:cNvSpPr>
              <p:nvPr/>
            </p:nvSpPr>
            <p:spPr bwMode="auto">
              <a:xfrm flipV="1">
                <a:off x="3136" y="2829"/>
                <a:ext cx="21"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88" name="Line 588"/>
              <p:cNvSpPr>
                <a:spLocks noChangeShapeType="1"/>
              </p:cNvSpPr>
              <p:nvPr/>
            </p:nvSpPr>
            <p:spPr bwMode="auto">
              <a:xfrm>
                <a:off x="3041" y="2851"/>
                <a:ext cx="115"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89" name="Line 589"/>
              <p:cNvSpPr>
                <a:spLocks noChangeShapeType="1"/>
              </p:cNvSpPr>
              <p:nvPr/>
            </p:nvSpPr>
            <p:spPr bwMode="auto">
              <a:xfrm flipV="1">
                <a:off x="3041" y="2846"/>
                <a:ext cx="0"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90" name="Line 590"/>
              <p:cNvSpPr>
                <a:spLocks noChangeShapeType="1"/>
              </p:cNvSpPr>
              <p:nvPr/>
            </p:nvSpPr>
            <p:spPr bwMode="auto">
              <a:xfrm flipH="1" flipV="1">
                <a:off x="3037" y="2803"/>
                <a:ext cx="50" cy="3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91" name="Line 591"/>
              <p:cNvSpPr>
                <a:spLocks noChangeShapeType="1"/>
              </p:cNvSpPr>
              <p:nvPr/>
            </p:nvSpPr>
            <p:spPr bwMode="auto">
              <a:xfrm flipH="1" flipV="1">
                <a:off x="3072" y="2854"/>
                <a:ext cx="9" cy="2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92" name="Line 592"/>
              <p:cNvSpPr>
                <a:spLocks noChangeShapeType="1"/>
              </p:cNvSpPr>
              <p:nvPr/>
            </p:nvSpPr>
            <p:spPr bwMode="auto">
              <a:xfrm flipH="1" flipV="1">
                <a:off x="3081" y="2881"/>
                <a:ext cx="9"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93" name="Line 593"/>
              <p:cNvSpPr>
                <a:spLocks noChangeShapeType="1"/>
              </p:cNvSpPr>
              <p:nvPr/>
            </p:nvSpPr>
            <p:spPr bwMode="auto">
              <a:xfrm flipH="1">
                <a:off x="3055" y="2855"/>
                <a:ext cx="17" cy="1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94" name="Line 594"/>
              <p:cNvSpPr>
                <a:spLocks noChangeShapeType="1"/>
              </p:cNvSpPr>
              <p:nvPr/>
            </p:nvSpPr>
            <p:spPr bwMode="auto">
              <a:xfrm flipV="1">
                <a:off x="3041" y="2851"/>
                <a:ext cx="0"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95" name="Line 595"/>
              <p:cNvSpPr>
                <a:spLocks noChangeShapeType="1"/>
              </p:cNvSpPr>
              <p:nvPr/>
            </p:nvSpPr>
            <p:spPr bwMode="auto">
              <a:xfrm flipH="1" flipV="1">
                <a:off x="3041" y="2857"/>
                <a:ext cx="6"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96" name="Line 596"/>
              <p:cNvSpPr>
                <a:spLocks noChangeShapeType="1"/>
              </p:cNvSpPr>
              <p:nvPr/>
            </p:nvSpPr>
            <p:spPr bwMode="auto">
              <a:xfrm flipH="1" flipV="1">
                <a:off x="3047" y="2867"/>
                <a:ext cx="8"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97" name="Line 597"/>
              <p:cNvSpPr>
                <a:spLocks noChangeShapeType="1"/>
              </p:cNvSpPr>
              <p:nvPr/>
            </p:nvSpPr>
            <p:spPr bwMode="auto">
              <a:xfrm flipH="1">
                <a:off x="3072" y="2855"/>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98" name="Line 598"/>
              <p:cNvSpPr>
                <a:spLocks noChangeShapeType="1"/>
              </p:cNvSpPr>
              <p:nvPr/>
            </p:nvSpPr>
            <p:spPr bwMode="auto">
              <a:xfrm flipV="1">
                <a:off x="3096" y="2842"/>
                <a:ext cx="20"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399" name="Line 599"/>
              <p:cNvSpPr>
                <a:spLocks noChangeShapeType="1"/>
              </p:cNvSpPr>
              <p:nvPr/>
            </p:nvSpPr>
            <p:spPr bwMode="auto">
              <a:xfrm>
                <a:off x="3087" y="2839"/>
                <a:ext cx="5"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00" name="Line 600"/>
              <p:cNvSpPr>
                <a:spLocks noChangeShapeType="1"/>
              </p:cNvSpPr>
              <p:nvPr/>
            </p:nvSpPr>
            <p:spPr bwMode="auto">
              <a:xfrm>
                <a:off x="3087" y="2839"/>
                <a:ext cx="9"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01" name="Line 601"/>
              <p:cNvSpPr>
                <a:spLocks noChangeShapeType="1"/>
              </p:cNvSpPr>
              <p:nvPr/>
            </p:nvSpPr>
            <p:spPr bwMode="auto">
              <a:xfrm flipV="1">
                <a:off x="3116" y="2839"/>
                <a:ext cx="20"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02" name="Line 602"/>
              <p:cNvSpPr>
                <a:spLocks noChangeShapeType="1"/>
              </p:cNvSpPr>
              <p:nvPr/>
            </p:nvSpPr>
            <p:spPr bwMode="auto">
              <a:xfrm flipV="1">
                <a:off x="3052" y="2824"/>
                <a:ext cx="10"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03" name="Line 603"/>
              <p:cNvSpPr>
                <a:spLocks noChangeShapeType="1"/>
              </p:cNvSpPr>
              <p:nvPr/>
            </p:nvSpPr>
            <p:spPr bwMode="auto">
              <a:xfrm flipV="1">
                <a:off x="3041" y="2834"/>
                <a:ext cx="11"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04" name="Line 604"/>
              <p:cNvSpPr>
                <a:spLocks noChangeShapeType="1"/>
              </p:cNvSpPr>
              <p:nvPr/>
            </p:nvSpPr>
            <p:spPr bwMode="auto">
              <a:xfrm flipV="1">
                <a:off x="3065" y="2802"/>
                <a:ext cx="18"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05" name="Line 605"/>
              <p:cNvSpPr>
                <a:spLocks noChangeShapeType="1"/>
              </p:cNvSpPr>
              <p:nvPr/>
            </p:nvSpPr>
            <p:spPr bwMode="auto">
              <a:xfrm>
                <a:off x="3046" y="2807"/>
                <a:ext cx="19"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06" name="Line 606"/>
              <p:cNvSpPr>
                <a:spLocks noChangeShapeType="1"/>
              </p:cNvSpPr>
              <p:nvPr/>
            </p:nvSpPr>
            <p:spPr bwMode="auto">
              <a:xfrm>
                <a:off x="3037" y="2803"/>
                <a:ext cx="1"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07" name="Line 607"/>
              <p:cNvSpPr>
                <a:spLocks noChangeShapeType="1"/>
              </p:cNvSpPr>
              <p:nvPr/>
            </p:nvSpPr>
            <p:spPr bwMode="auto">
              <a:xfrm>
                <a:off x="3038" y="2803"/>
                <a:ext cx="8"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08" name="Line 608"/>
              <p:cNvSpPr>
                <a:spLocks noChangeShapeType="1"/>
              </p:cNvSpPr>
              <p:nvPr/>
            </p:nvSpPr>
            <p:spPr bwMode="auto">
              <a:xfrm>
                <a:off x="3034" y="2797"/>
                <a:ext cx="3"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09" name="Line 609"/>
              <p:cNvSpPr>
                <a:spLocks noChangeShapeType="1"/>
              </p:cNvSpPr>
              <p:nvPr/>
            </p:nvSpPr>
            <p:spPr bwMode="auto">
              <a:xfrm>
                <a:off x="3064" y="2787"/>
                <a:ext cx="2"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10" name="Line 610"/>
              <p:cNvSpPr>
                <a:spLocks noChangeShapeType="1"/>
              </p:cNvSpPr>
              <p:nvPr/>
            </p:nvSpPr>
            <p:spPr bwMode="auto">
              <a:xfrm flipH="1">
                <a:off x="3064" y="2783"/>
                <a:ext cx="2"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11" name="Line 611"/>
              <p:cNvSpPr>
                <a:spLocks noChangeShapeType="1"/>
              </p:cNvSpPr>
              <p:nvPr/>
            </p:nvSpPr>
            <p:spPr bwMode="auto">
              <a:xfrm>
                <a:off x="3069" y="2791"/>
                <a:ext cx="10"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12" name="Line 612"/>
              <p:cNvSpPr>
                <a:spLocks noChangeShapeType="1"/>
              </p:cNvSpPr>
              <p:nvPr/>
            </p:nvSpPr>
            <p:spPr bwMode="auto">
              <a:xfrm>
                <a:off x="3066" y="2790"/>
                <a:ext cx="3" cy="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13" name="Line 613"/>
              <p:cNvSpPr>
                <a:spLocks noChangeShapeType="1"/>
              </p:cNvSpPr>
              <p:nvPr/>
            </p:nvSpPr>
            <p:spPr bwMode="auto">
              <a:xfrm flipH="1" flipV="1">
                <a:off x="3139" y="2755"/>
                <a:ext cx="46" cy="3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14" name="Line 614"/>
              <p:cNvSpPr>
                <a:spLocks noChangeShapeType="1"/>
              </p:cNvSpPr>
              <p:nvPr/>
            </p:nvSpPr>
            <p:spPr bwMode="auto">
              <a:xfrm flipV="1">
                <a:off x="3174" y="2807"/>
                <a:ext cx="11"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15" name="Line 615"/>
              <p:cNvSpPr>
                <a:spLocks noChangeShapeType="1"/>
              </p:cNvSpPr>
              <p:nvPr/>
            </p:nvSpPr>
            <p:spPr bwMode="auto">
              <a:xfrm flipV="1">
                <a:off x="3181" y="2826"/>
                <a:ext cx="20" cy="1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16" name="Line 616"/>
              <p:cNvSpPr>
                <a:spLocks noChangeShapeType="1"/>
              </p:cNvSpPr>
              <p:nvPr/>
            </p:nvSpPr>
            <p:spPr bwMode="auto">
              <a:xfrm flipV="1">
                <a:off x="3156" y="2839"/>
                <a:ext cx="25"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17" name="Line 617"/>
              <p:cNvSpPr>
                <a:spLocks noChangeShapeType="1"/>
              </p:cNvSpPr>
              <p:nvPr/>
            </p:nvSpPr>
            <p:spPr bwMode="auto">
              <a:xfrm flipV="1">
                <a:off x="3157" y="2817"/>
                <a:ext cx="17"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18" name="Line 618"/>
              <p:cNvSpPr>
                <a:spLocks noChangeShapeType="1"/>
              </p:cNvSpPr>
              <p:nvPr/>
            </p:nvSpPr>
            <p:spPr bwMode="auto">
              <a:xfrm flipH="1" flipV="1">
                <a:off x="3220" y="2797"/>
                <a:ext cx="19" cy="1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19" name="Line 619"/>
              <p:cNvSpPr>
                <a:spLocks noChangeShapeType="1"/>
              </p:cNvSpPr>
              <p:nvPr/>
            </p:nvSpPr>
            <p:spPr bwMode="auto">
              <a:xfrm flipV="1">
                <a:off x="3212" y="2795"/>
                <a:ext cx="8" cy="2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20" name="Line 620"/>
              <p:cNvSpPr>
                <a:spLocks noChangeShapeType="1"/>
              </p:cNvSpPr>
              <p:nvPr/>
            </p:nvSpPr>
            <p:spPr bwMode="auto">
              <a:xfrm flipV="1">
                <a:off x="3201" y="2815"/>
                <a:ext cx="11" cy="1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21" name="Line 621"/>
              <p:cNvSpPr>
                <a:spLocks noChangeShapeType="1"/>
              </p:cNvSpPr>
              <p:nvPr/>
            </p:nvSpPr>
            <p:spPr bwMode="auto">
              <a:xfrm flipH="1">
                <a:off x="3239" y="2810"/>
                <a:ext cx="11"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22" name="Line 622"/>
              <p:cNvSpPr>
                <a:spLocks noChangeShapeType="1"/>
              </p:cNvSpPr>
              <p:nvPr/>
            </p:nvSpPr>
            <p:spPr bwMode="auto">
              <a:xfrm flipH="1" flipV="1">
                <a:off x="3185" y="2787"/>
                <a:ext cx="5" cy="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23" name="Line 623"/>
              <p:cNvSpPr>
                <a:spLocks noChangeShapeType="1"/>
              </p:cNvSpPr>
              <p:nvPr/>
            </p:nvSpPr>
            <p:spPr bwMode="auto">
              <a:xfrm flipV="1">
                <a:off x="3185" y="2795"/>
                <a:ext cx="5"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24" name="Line 624"/>
              <p:cNvSpPr>
                <a:spLocks noChangeShapeType="1"/>
              </p:cNvSpPr>
              <p:nvPr/>
            </p:nvSpPr>
            <p:spPr bwMode="auto">
              <a:xfrm flipV="1">
                <a:off x="3125" y="2773"/>
                <a:ext cx="12" cy="1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25" name="Line 625"/>
              <p:cNvSpPr>
                <a:spLocks noChangeShapeType="1"/>
              </p:cNvSpPr>
              <p:nvPr/>
            </p:nvSpPr>
            <p:spPr bwMode="auto">
              <a:xfrm flipV="1">
                <a:off x="3107" y="2783"/>
                <a:ext cx="18" cy="1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26" name="Line 626"/>
              <p:cNvSpPr>
                <a:spLocks noChangeShapeType="1"/>
              </p:cNvSpPr>
              <p:nvPr/>
            </p:nvSpPr>
            <p:spPr bwMode="auto">
              <a:xfrm flipH="1">
                <a:off x="3090" y="2763"/>
                <a:ext cx="10"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27" name="Line 627"/>
              <p:cNvSpPr>
                <a:spLocks noChangeShapeType="1"/>
              </p:cNvSpPr>
              <p:nvPr/>
            </p:nvSpPr>
            <p:spPr bwMode="auto">
              <a:xfrm flipV="1">
                <a:off x="3099" y="2778"/>
                <a:ext cx="9" cy="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28" name="Line 628"/>
              <p:cNvSpPr>
                <a:spLocks noChangeShapeType="1"/>
              </p:cNvSpPr>
              <p:nvPr/>
            </p:nvSpPr>
            <p:spPr bwMode="auto">
              <a:xfrm flipH="1">
                <a:off x="3080" y="2767"/>
                <a:ext cx="10"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29" name="Line 629"/>
              <p:cNvSpPr>
                <a:spLocks noChangeShapeType="1"/>
              </p:cNvSpPr>
              <p:nvPr/>
            </p:nvSpPr>
            <p:spPr bwMode="auto">
              <a:xfrm flipV="1">
                <a:off x="3087" y="2785"/>
                <a:ext cx="12"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30" name="Line 630"/>
              <p:cNvSpPr>
                <a:spLocks noChangeShapeType="1"/>
              </p:cNvSpPr>
              <p:nvPr/>
            </p:nvSpPr>
            <p:spPr bwMode="auto">
              <a:xfrm flipH="1">
                <a:off x="3072" y="2771"/>
                <a:ext cx="8"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31" name="Line 631"/>
              <p:cNvSpPr>
                <a:spLocks noChangeShapeType="1"/>
              </p:cNvSpPr>
              <p:nvPr/>
            </p:nvSpPr>
            <p:spPr bwMode="auto">
              <a:xfrm flipH="1">
                <a:off x="3100" y="2763"/>
                <a:ext cx="9" cy="0"/>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32" name="Line 632"/>
              <p:cNvSpPr>
                <a:spLocks noChangeShapeType="1"/>
              </p:cNvSpPr>
              <p:nvPr/>
            </p:nvSpPr>
            <p:spPr bwMode="auto">
              <a:xfrm flipV="1">
                <a:off x="3113" y="2769"/>
                <a:ext cx="2"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33" name="Line 633"/>
              <p:cNvSpPr>
                <a:spLocks noChangeShapeType="1"/>
              </p:cNvSpPr>
              <p:nvPr/>
            </p:nvSpPr>
            <p:spPr bwMode="auto">
              <a:xfrm flipV="1">
                <a:off x="3108" y="2774"/>
                <a:ext cx="5"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34" name="Line 634"/>
              <p:cNvSpPr>
                <a:spLocks noChangeShapeType="1"/>
              </p:cNvSpPr>
              <p:nvPr/>
            </p:nvSpPr>
            <p:spPr bwMode="auto">
              <a:xfrm flipH="1" flipV="1">
                <a:off x="3109" y="2763"/>
                <a:ext cx="5" cy="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35" name="Line 635"/>
              <p:cNvSpPr>
                <a:spLocks noChangeShapeType="1"/>
              </p:cNvSpPr>
              <p:nvPr/>
            </p:nvSpPr>
            <p:spPr bwMode="auto">
              <a:xfrm flipH="1" flipV="1">
                <a:off x="3114" y="2765"/>
                <a:ext cx="1"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36" name="Line 636"/>
              <p:cNvSpPr>
                <a:spLocks noChangeShapeType="1"/>
              </p:cNvSpPr>
              <p:nvPr/>
            </p:nvSpPr>
            <p:spPr bwMode="auto">
              <a:xfrm flipH="1" flipV="1">
                <a:off x="3181" y="2752"/>
                <a:ext cx="11" cy="2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37" name="Line 637"/>
              <p:cNvSpPr>
                <a:spLocks noChangeShapeType="1"/>
              </p:cNvSpPr>
              <p:nvPr/>
            </p:nvSpPr>
            <p:spPr bwMode="auto">
              <a:xfrm flipH="1" flipV="1">
                <a:off x="3139" y="2755"/>
                <a:ext cx="4"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38" name="Line 638"/>
              <p:cNvSpPr>
                <a:spLocks noChangeShapeType="1"/>
              </p:cNvSpPr>
              <p:nvPr/>
            </p:nvSpPr>
            <p:spPr bwMode="auto">
              <a:xfrm flipH="1" flipV="1">
                <a:off x="3131" y="2751"/>
                <a:ext cx="8" cy="4"/>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39" name="Line 639"/>
              <p:cNvSpPr>
                <a:spLocks noChangeShapeType="1"/>
              </p:cNvSpPr>
              <p:nvPr/>
            </p:nvSpPr>
            <p:spPr bwMode="auto">
              <a:xfrm flipV="1">
                <a:off x="3137" y="2761"/>
                <a:ext cx="6"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40" name="Line 640"/>
              <p:cNvSpPr>
                <a:spLocks noChangeShapeType="1"/>
              </p:cNvSpPr>
              <p:nvPr/>
            </p:nvSpPr>
            <p:spPr bwMode="auto">
              <a:xfrm flipH="1">
                <a:off x="3052" y="2763"/>
                <a:ext cx="19" cy="12"/>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41" name="Line 641"/>
              <p:cNvSpPr>
                <a:spLocks noChangeShapeType="1"/>
              </p:cNvSpPr>
              <p:nvPr/>
            </p:nvSpPr>
            <p:spPr bwMode="auto">
              <a:xfrm flipH="1">
                <a:off x="3094" y="2752"/>
                <a:ext cx="19" cy="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42" name="Line 642"/>
              <p:cNvSpPr>
                <a:spLocks noChangeShapeType="1"/>
              </p:cNvSpPr>
              <p:nvPr/>
            </p:nvSpPr>
            <p:spPr bwMode="auto">
              <a:xfrm flipH="1">
                <a:off x="3071" y="2757"/>
                <a:ext cx="23"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43" name="Line 643"/>
              <p:cNvSpPr>
                <a:spLocks noChangeShapeType="1"/>
              </p:cNvSpPr>
              <p:nvPr/>
            </p:nvSpPr>
            <p:spPr bwMode="auto">
              <a:xfrm flipH="1" flipV="1">
                <a:off x="3225" y="2784"/>
                <a:ext cx="73" cy="5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44" name="Line 644"/>
              <p:cNvSpPr>
                <a:spLocks noChangeShapeType="1"/>
              </p:cNvSpPr>
              <p:nvPr/>
            </p:nvSpPr>
            <p:spPr bwMode="auto">
              <a:xfrm flipH="1" flipV="1">
                <a:off x="3298" y="2841"/>
                <a:ext cx="2"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45" name="Line 645"/>
              <p:cNvSpPr>
                <a:spLocks noChangeShapeType="1"/>
              </p:cNvSpPr>
              <p:nvPr/>
            </p:nvSpPr>
            <p:spPr bwMode="auto">
              <a:xfrm>
                <a:off x="3285" y="2663"/>
                <a:ext cx="12" cy="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46" name="Line 646"/>
              <p:cNvSpPr>
                <a:spLocks noChangeShapeType="1"/>
              </p:cNvSpPr>
              <p:nvPr/>
            </p:nvSpPr>
            <p:spPr bwMode="auto">
              <a:xfrm flipH="1">
                <a:off x="3191" y="2640"/>
                <a:ext cx="92" cy="95"/>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47" name="Line 647"/>
              <p:cNvSpPr>
                <a:spLocks noChangeShapeType="1"/>
              </p:cNvSpPr>
              <p:nvPr/>
            </p:nvSpPr>
            <p:spPr bwMode="auto">
              <a:xfrm flipH="1">
                <a:off x="3240" y="2720"/>
                <a:ext cx="64" cy="69"/>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48" name="Line 648"/>
              <p:cNvSpPr>
                <a:spLocks noChangeShapeType="1"/>
              </p:cNvSpPr>
              <p:nvPr/>
            </p:nvSpPr>
            <p:spPr bwMode="auto">
              <a:xfrm flipH="1" flipV="1">
                <a:off x="3219" y="2781"/>
                <a:ext cx="6" cy="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49" name="Line 649"/>
              <p:cNvSpPr>
                <a:spLocks noChangeShapeType="1"/>
              </p:cNvSpPr>
              <p:nvPr/>
            </p:nvSpPr>
            <p:spPr bwMode="auto">
              <a:xfrm flipH="1" flipV="1">
                <a:off x="3233" y="2778"/>
                <a:ext cx="7" cy="11"/>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50" name="Line 650"/>
              <p:cNvSpPr>
                <a:spLocks noChangeShapeType="1"/>
              </p:cNvSpPr>
              <p:nvPr/>
            </p:nvSpPr>
            <p:spPr bwMode="auto">
              <a:xfrm flipH="1">
                <a:off x="3292" y="2687"/>
                <a:ext cx="8" cy="16"/>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51" name="Line 651"/>
              <p:cNvSpPr>
                <a:spLocks noChangeShapeType="1"/>
              </p:cNvSpPr>
              <p:nvPr/>
            </p:nvSpPr>
            <p:spPr bwMode="auto">
              <a:xfrm>
                <a:off x="3292" y="2703"/>
                <a:ext cx="12" cy="17"/>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52" name="Line 652"/>
              <p:cNvSpPr>
                <a:spLocks noChangeShapeType="1"/>
              </p:cNvSpPr>
              <p:nvPr/>
            </p:nvSpPr>
            <p:spPr bwMode="auto">
              <a:xfrm>
                <a:off x="3297" y="2669"/>
                <a:ext cx="3" cy="18"/>
              </a:xfrm>
              <a:prstGeom prst="line">
                <a:avLst/>
              </a:prstGeom>
              <a:noFill/>
              <a:ln w="12700">
                <a:solidFill>
                  <a:srgbClr val="000000"/>
                </a:solidFill>
                <a:round/>
                <a:headEnd type="none" w="sm" len="sm"/>
                <a:tailEnd type="none" w="sm" len="sm"/>
              </a:ln>
              <a:effectLst/>
            </p:spPr>
            <p:txBody>
              <a:bodyPr wrap="none" anchor="ctr"/>
              <a:lstStyle/>
              <a:p>
                <a:endParaRPr lang="en-US" sz="1800"/>
              </a:p>
            </p:txBody>
          </p:sp>
          <p:sp>
            <p:nvSpPr>
              <p:cNvPr id="77453" name="Line 653"/>
              <p:cNvSpPr>
                <a:spLocks noChangeShapeType="1"/>
              </p:cNvSpPr>
              <p:nvPr/>
            </p:nvSpPr>
            <p:spPr bwMode="auto">
              <a:xfrm>
                <a:off x="3283" y="2640"/>
                <a:ext cx="2" cy="23"/>
              </a:xfrm>
              <a:prstGeom prst="line">
                <a:avLst/>
              </a:prstGeom>
              <a:noFill/>
              <a:ln w="12700">
                <a:solidFill>
                  <a:srgbClr val="000000"/>
                </a:solidFill>
                <a:round/>
                <a:headEnd type="none" w="sm" len="sm"/>
                <a:tailEnd type="none" w="sm" len="sm"/>
              </a:ln>
              <a:effectLst/>
            </p:spPr>
            <p:txBody>
              <a:bodyPr wrap="none" anchor="ctr"/>
              <a:lstStyle/>
              <a:p>
                <a:endParaRPr lang="en-US" sz="1800"/>
              </a:p>
            </p:txBody>
          </p:sp>
        </p:grpSp>
        <p:sp>
          <p:nvSpPr>
            <p:cNvPr id="77454" name="Oval 654"/>
            <p:cNvSpPr>
              <a:spLocks noChangeArrowheads="1"/>
            </p:cNvSpPr>
            <p:nvPr/>
          </p:nvSpPr>
          <p:spPr bwMode="auto">
            <a:xfrm rot="3134193">
              <a:off x="2448" y="1296"/>
              <a:ext cx="240" cy="528"/>
            </a:xfrm>
            <a:prstGeom prst="ellipse">
              <a:avLst/>
            </a:prstGeom>
            <a:solidFill>
              <a:schemeClr val="hlink"/>
            </a:solidFill>
            <a:ln w="9525">
              <a:solidFill>
                <a:schemeClr val="tx1"/>
              </a:solidFill>
              <a:round/>
              <a:headEnd/>
              <a:tailEnd/>
            </a:ln>
            <a:effectLst/>
          </p:spPr>
          <p:txBody>
            <a:bodyPr wrap="none" anchor="ctr"/>
            <a:lstStyle/>
            <a:p>
              <a:endParaRPr lang="en-US" sz="1800"/>
            </a:p>
          </p:txBody>
        </p:sp>
      </p:grpSp>
      <p:sp>
        <p:nvSpPr>
          <p:cNvPr id="656" name="Rectangle 655"/>
          <p:cNvSpPr/>
          <p:nvPr/>
        </p:nvSpPr>
        <p:spPr>
          <a:xfrm>
            <a:off x="1352550" y="549563"/>
            <a:ext cx="6324600" cy="646331"/>
          </a:xfrm>
          <a:prstGeom prst="rect">
            <a:avLst/>
          </a:prstGeom>
        </p:spPr>
        <p:txBody>
          <a:bodyPr wrap="square">
            <a:spAutoFit/>
          </a:bodyPr>
          <a:lstStyle/>
          <a:p>
            <a:pPr algn="ctr"/>
            <a:r>
              <a:rPr lang="en-CA" sz="3600" b="1" dirty="0">
                <a:solidFill>
                  <a:schemeClr val="accent2"/>
                </a:solidFill>
                <a:latin typeface="Calibri Light" panose="020F0302020204030204"/>
                <a:ea typeface="+mj-ea"/>
                <a:cs typeface="+mj-cs"/>
              </a:rPr>
              <a:t>Introduction to GPS (cont’d)</a:t>
            </a:r>
            <a:endParaRPr lang="en-CA" sz="3600" b="1" dirty="0">
              <a:solidFill>
                <a:schemeClr val="accent2"/>
              </a:solidFill>
            </a:endParaRPr>
          </a:p>
        </p:txBody>
      </p:sp>
      <p:sp>
        <p:nvSpPr>
          <p:cNvPr id="658" name="Slide Number Placeholder 3">
            <a:extLst>
              <a:ext uri="{FF2B5EF4-FFF2-40B4-BE49-F238E27FC236}">
                <a16:creationId xmlns:a16="http://schemas.microsoft.com/office/drawing/2014/main" id="{B8F74AC1-D2C6-4438-863B-A9D448DF350F}"/>
              </a:ext>
            </a:extLst>
          </p:cNvPr>
          <p:cNvSpPr txBox="1">
            <a:spLocks/>
          </p:cNvSpPr>
          <p:nvPr/>
        </p:nvSpPr>
        <p:spPr>
          <a:xfrm>
            <a:off x="7994650" y="6400800"/>
            <a:ext cx="768350" cy="4572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defPPr>
              <a:defRPr lang="en-US"/>
            </a:defPPr>
            <a:lvl1pPr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41</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217734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body" sz="half" idx="2"/>
          </p:nvPr>
        </p:nvSpPr>
        <p:spPr>
          <a:xfrm>
            <a:off x="462642" y="899652"/>
            <a:ext cx="8142515" cy="1502017"/>
          </a:xfrm>
        </p:spPr>
        <p:txBody>
          <a:bodyPr>
            <a:noAutofit/>
          </a:bodyPr>
          <a:lstStyle/>
          <a:p>
            <a:pPr marL="0" indent="0" algn="just">
              <a:buNone/>
            </a:pPr>
            <a:r>
              <a:rPr lang="en-US" dirty="0">
                <a:latin typeface="Times New Roman" panose="02020603050405020304" pitchFamily="18" charset="0"/>
                <a:cs typeface="Times New Roman" panose="02020603050405020304" pitchFamily="18" charset="0"/>
              </a:rPr>
              <a:t>A GPS receiver uses trilateration to determine its position on the surface of the earth by timing signals from </a:t>
            </a:r>
            <a:r>
              <a:rPr lang="en-US" b="1" dirty="0">
                <a:latin typeface="Times New Roman" panose="02020603050405020304" pitchFamily="18" charset="0"/>
                <a:cs typeface="Times New Roman" panose="02020603050405020304" pitchFamily="18" charset="0"/>
              </a:rPr>
              <a:t>three</a:t>
            </a:r>
            <a:r>
              <a:rPr lang="en-US" dirty="0">
                <a:latin typeface="Times New Roman" panose="02020603050405020304" pitchFamily="18" charset="0"/>
                <a:cs typeface="Times New Roman" panose="02020603050405020304" pitchFamily="18" charset="0"/>
              </a:rPr>
              <a:t> satellites in the Global Positioning System.</a:t>
            </a:r>
          </a:p>
        </p:txBody>
      </p:sp>
      <p:sp>
        <p:nvSpPr>
          <p:cNvPr id="656" name="Rectangle 655"/>
          <p:cNvSpPr/>
          <p:nvPr/>
        </p:nvSpPr>
        <p:spPr>
          <a:xfrm>
            <a:off x="1371600" y="228600"/>
            <a:ext cx="6324600" cy="646331"/>
          </a:xfrm>
          <a:prstGeom prst="rect">
            <a:avLst/>
          </a:prstGeom>
        </p:spPr>
        <p:txBody>
          <a:bodyPr wrap="square">
            <a:spAutoFit/>
          </a:bodyPr>
          <a:lstStyle/>
          <a:p>
            <a:pPr algn="ctr"/>
            <a:r>
              <a:rPr lang="en-CA" sz="3600" b="1" dirty="0">
                <a:solidFill>
                  <a:schemeClr val="accent2"/>
                </a:solidFill>
                <a:latin typeface="Calibri Light" panose="020F0302020204030204"/>
                <a:ea typeface="+mj-ea"/>
                <a:cs typeface="+mj-cs"/>
              </a:rPr>
              <a:t>Introduction to GPS (cont’d)</a:t>
            </a:r>
            <a:endParaRPr lang="en-CA" sz="3600" b="1" dirty="0">
              <a:solidFill>
                <a:schemeClr val="accent2"/>
              </a:solidFill>
            </a:endParaRPr>
          </a:p>
        </p:txBody>
      </p:sp>
      <p:pic>
        <p:nvPicPr>
          <p:cNvPr id="5" name="Picture 4"/>
          <p:cNvPicPr>
            <a:picLocks noChangeAspect="1"/>
          </p:cNvPicPr>
          <p:nvPr/>
        </p:nvPicPr>
        <p:blipFill>
          <a:blip r:embed="rId3"/>
          <a:stretch>
            <a:fillRect/>
          </a:stretch>
        </p:blipFill>
        <p:spPr>
          <a:xfrm>
            <a:off x="2324099" y="2438900"/>
            <a:ext cx="4419600" cy="3257550"/>
          </a:xfrm>
          <a:prstGeom prst="rect">
            <a:avLst/>
          </a:prstGeom>
        </p:spPr>
      </p:pic>
      <p:sp>
        <p:nvSpPr>
          <p:cNvPr id="657" name="Rectangle 2"/>
          <p:cNvSpPr txBox="1">
            <a:spLocks noChangeArrowheads="1"/>
          </p:cNvSpPr>
          <p:nvPr/>
        </p:nvSpPr>
        <p:spPr bwMode="auto">
          <a:xfrm>
            <a:off x="3276600" y="5867400"/>
            <a:ext cx="2737758" cy="51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20" tIns="45720" rIns="45720" bIns="45720" numCol="1" anchor="t" anchorCtr="0" compatLnSpc="1">
            <a:prstTxWarp prst="textNoShape">
              <a:avLst/>
            </a:prstTxWarp>
            <a:noAutofit/>
          </a:bodyPr>
          <a:lstStyle>
            <a:lvl1pPr marL="342900" indent="-342900" algn="l" rtl="0" eaLnBrk="0" fontAlgn="base" hangingPunct="0">
              <a:spcBef>
                <a:spcPts val="1200"/>
              </a:spcBef>
              <a:spcAft>
                <a:spcPct val="0"/>
              </a:spcAft>
              <a:buClr>
                <a:schemeClr val="accent2"/>
              </a:buClr>
              <a:buSzPct val="85000"/>
              <a:buFont typeface="Zapf Dingbats" charset="0"/>
              <a:buChar char="❒"/>
              <a:defRPr sz="2800">
                <a:solidFill>
                  <a:srgbClr val="000000"/>
                </a:solidFill>
                <a:latin typeface="+mn-lt"/>
                <a:ea typeface="+mn-ea"/>
                <a:cs typeface="+mn-cs"/>
                <a:sym typeface="Comic Sans MS" panose="030F0702030302020204" pitchFamily="66" charset="0"/>
              </a:defRPr>
            </a:lvl1pPr>
            <a:lvl2pPr marL="790575" indent="-333375" algn="l" rtl="0" eaLnBrk="0" fontAlgn="base" hangingPunct="0">
              <a:spcBef>
                <a:spcPts val="1200"/>
              </a:spcBef>
              <a:spcAft>
                <a:spcPct val="0"/>
              </a:spcAft>
              <a:buClr>
                <a:schemeClr val="accent2"/>
              </a:buClr>
              <a:buSzPct val="75000"/>
              <a:buFont typeface="Zapf Dingbats" charset="0"/>
              <a:buChar char="❖"/>
              <a:defRPr sz="2800">
                <a:solidFill>
                  <a:srgbClr val="000000"/>
                </a:solidFill>
                <a:latin typeface="+mn-lt"/>
                <a:ea typeface="+mn-ea"/>
                <a:cs typeface="+mn-cs"/>
                <a:sym typeface="Comic Sans MS" panose="030F0702030302020204" pitchFamily="66" charset="0"/>
              </a:defRPr>
            </a:lvl2pPr>
            <a:lvl3pPr marL="1233488" indent="-319088" algn="l" rtl="0" eaLnBrk="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anose="030F0702030302020204" pitchFamily="66" charset="0"/>
              </a:defRPr>
            </a:lvl3pPr>
            <a:lvl4pPr marL="1690688" indent="-319088" algn="l" rtl="0" eaLnBrk="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anose="030F0702030302020204" pitchFamily="66" charset="0"/>
              </a:defRPr>
            </a:lvl4pPr>
            <a:lvl5pPr marL="2147888" indent="-319088" algn="l" rtl="0" eaLnBrk="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anose="030F0702030302020204" pitchFamily="66" charset="0"/>
              </a:defRPr>
            </a:lvl5pPr>
            <a:lvl6pPr marL="26050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6pPr>
            <a:lvl7pPr marL="30622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7pPr>
            <a:lvl8pPr marL="35194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8pPr>
            <a:lvl9pPr marL="3976688" indent="-319088" algn="l" rtl="0" fontAlgn="base" hangingPunct="0">
              <a:spcBef>
                <a:spcPts val="1200"/>
              </a:spcBef>
              <a:spcAft>
                <a:spcPct val="0"/>
              </a:spcAft>
              <a:buClr>
                <a:schemeClr val="accent2"/>
              </a:buClr>
              <a:buSzPct val="100000"/>
              <a:buFont typeface="Zapf Dingbats" charset="0"/>
              <a:buChar char="»"/>
              <a:defRPr sz="2800">
                <a:solidFill>
                  <a:srgbClr val="000000"/>
                </a:solidFill>
                <a:latin typeface="+mn-lt"/>
                <a:ea typeface="+mn-ea"/>
                <a:cs typeface="+mn-cs"/>
                <a:sym typeface="Comic Sans MS" pitchFamily="66" charset="0"/>
              </a:defRPr>
            </a:lvl9pPr>
          </a:lstStyle>
          <a:p>
            <a:pPr marL="0" indent="0">
              <a:buFont typeface="Zapf Dingbats" charset="0"/>
              <a:buNone/>
            </a:pPr>
            <a:r>
              <a:rPr lang="en-US" kern="0" dirty="0">
                <a:latin typeface="Times New Roman" panose="02020603050405020304" pitchFamily="18" charset="0"/>
                <a:cs typeface="Times New Roman" panose="02020603050405020304" pitchFamily="18" charset="0"/>
              </a:rPr>
              <a:t>GPS Trilateration</a:t>
            </a:r>
          </a:p>
        </p:txBody>
      </p:sp>
      <p:sp>
        <p:nvSpPr>
          <p:cNvPr id="658" name="Rectangle 4"/>
          <p:cNvSpPr>
            <a:spLocks/>
          </p:cNvSpPr>
          <p:nvPr/>
        </p:nvSpPr>
        <p:spPr bwMode="auto">
          <a:xfrm>
            <a:off x="209550" y="6381690"/>
            <a:ext cx="5517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dirty="0">
                <a:latin typeface="Times New Roman" panose="02020603050405020304" pitchFamily="18" charset="0"/>
                <a:cs typeface="Times New Roman" panose="02020603050405020304" pitchFamily="18" charset="0"/>
              </a:rPr>
              <a:t>[1] http://www.mio.com/technology-trilateration.htm</a:t>
            </a:r>
            <a:endParaRPr lang="en-US" altLang="en-US" sz="2000" dirty="0">
              <a:solidFill>
                <a:schemeClr val="tx1"/>
              </a:solidFill>
              <a:latin typeface="Times New Roman" panose="02020603050405020304" pitchFamily="18" charset="0"/>
              <a:cs typeface="Times New Roman" panose="02020603050405020304" pitchFamily="18" charset="0"/>
            </a:endParaRPr>
          </a:p>
        </p:txBody>
      </p:sp>
      <p:sp>
        <p:nvSpPr>
          <p:cNvPr id="8" name="Slide Number Placeholder 3">
            <a:extLst>
              <a:ext uri="{FF2B5EF4-FFF2-40B4-BE49-F238E27FC236}">
                <a16:creationId xmlns:a16="http://schemas.microsoft.com/office/drawing/2014/main" id="{CC0CAA71-874B-4A97-B949-6C0F0A75D173}"/>
              </a:ext>
            </a:extLst>
          </p:cNvPr>
          <p:cNvSpPr txBox="1">
            <a:spLocks/>
          </p:cNvSpPr>
          <p:nvPr/>
        </p:nvSpPr>
        <p:spPr>
          <a:xfrm>
            <a:off x="7994650" y="6400800"/>
            <a:ext cx="768350" cy="4572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defPPr>
              <a:defRPr lang="en-US"/>
            </a:defPPr>
            <a:lvl1pPr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42</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2877929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body" sz="half" idx="2"/>
          </p:nvPr>
        </p:nvSpPr>
        <p:spPr>
          <a:xfrm>
            <a:off x="1194116" y="5169745"/>
            <a:ext cx="6754958" cy="1030602"/>
          </a:xfrm>
        </p:spPr>
        <p:txBody>
          <a:bodyPr>
            <a:noAutofit/>
          </a:bodyPr>
          <a:lstStyle/>
          <a:p>
            <a:pPr marL="0" indent="0">
              <a:buNone/>
            </a:pPr>
            <a:r>
              <a:rPr lang="en-US" dirty="0">
                <a:latin typeface="Times New Roman" panose="02020603050405020304" pitchFamily="18" charset="0"/>
                <a:cs typeface="Times New Roman" panose="02020603050405020304" pitchFamily="18" charset="0"/>
              </a:rPr>
              <a:t>Four measurements determine which point is our true location</a:t>
            </a:r>
          </a:p>
        </p:txBody>
      </p:sp>
      <p:grpSp>
        <p:nvGrpSpPr>
          <p:cNvPr id="10" name="Group 9"/>
          <p:cNvGrpSpPr/>
          <p:nvPr/>
        </p:nvGrpSpPr>
        <p:grpSpPr>
          <a:xfrm>
            <a:off x="2780279" y="1178380"/>
            <a:ext cx="4082654" cy="3813572"/>
            <a:chOff x="4606925" y="965201"/>
            <a:chExt cx="5443538" cy="5084763"/>
          </a:xfrm>
        </p:grpSpPr>
        <p:sp>
          <p:nvSpPr>
            <p:cNvPr id="79832" name="Oval 984"/>
            <p:cNvSpPr>
              <a:spLocks noChangeArrowheads="1"/>
            </p:cNvSpPr>
            <p:nvPr/>
          </p:nvSpPr>
          <p:spPr bwMode="auto">
            <a:xfrm rot="-1026229">
              <a:off x="7243763" y="2867026"/>
              <a:ext cx="906462" cy="1825625"/>
            </a:xfrm>
            <a:prstGeom prst="ellipse">
              <a:avLst/>
            </a:prstGeom>
            <a:solidFill>
              <a:schemeClr val="accent1">
                <a:alpha val="50000"/>
              </a:schemeClr>
            </a:solidFill>
            <a:ln w="9525">
              <a:noFill/>
              <a:round/>
              <a:headEnd/>
              <a:tailEnd/>
            </a:ln>
            <a:effectLst/>
          </p:spPr>
          <p:txBody>
            <a:bodyPr wrap="none" anchor="ctr"/>
            <a:lstStyle/>
            <a:p>
              <a:endParaRPr lang="en-US" sz="1800"/>
            </a:p>
          </p:txBody>
        </p:sp>
        <p:sp>
          <p:nvSpPr>
            <p:cNvPr id="79833" name="Oval 985"/>
            <p:cNvSpPr>
              <a:spLocks noChangeArrowheads="1"/>
            </p:cNvSpPr>
            <p:nvPr/>
          </p:nvSpPr>
          <p:spPr bwMode="auto">
            <a:xfrm rot="3134193">
              <a:off x="7654925" y="2336800"/>
              <a:ext cx="381000" cy="838200"/>
            </a:xfrm>
            <a:prstGeom prst="ellipse">
              <a:avLst/>
            </a:prstGeom>
            <a:solidFill>
              <a:srgbClr val="CC99FF">
                <a:alpha val="50000"/>
              </a:srgbClr>
            </a:solidFill>
            <a:ln w="9525">
              <a:noFill/>
              <a:round/>
              <a:headEnd/>
              <a:tailEnd/>
            </a:ln>
            <a:effectLst/>
          </p:spPr>
          <p:txBody>
            <a:bodyPr wrap="none" anchor="ctr"/>
            <a:lstStyle/>
            <a:p>
              <a:endParaRPr lang="en-US" sz="1800"/>
            </a:p>
          </p:txBody>
        </p:sp>
        <p:sp>
          <p:nvSpPr>
            <p:cNvPr id="79834" name="Oval 986"/>
            <p:cNvSpPr>
              <a:spLocks noChangeArrowheads="1"/>
            </p:cNvSpPr>
            <p:nvPr/>
          </p:nvSpPr>
          <p:spPr bwMode="auto">
            <a:xfrm rot="-4067911">
              <a:off x="6813551" y="2144713"/>
              <a:ext cx="458787" cy="1284288"/>
            </a:xfrm>
            <a:prstGeom prst="ellipse">
              <a:avLst/>
            </a:prstGeom>
            <a:solidFill>
              <a:srgbClr val="FF6600">
                <a:alpha val="50000"/>
              </a:srgbClr>
            </a:solidFill>
            <a:ln w="9525">
              <a:noFill/>
              <a:round/>
              <a:headEnd/>
              <a:tailEnd/>
            </a:ln>
            <a:effectLst/>
          </p:spPr>
          <p:txBody>
            <a:bodyPr wrap="none" anchor="ctr"/>
            <a:lstStyle/>
            <a:p>
              <a:endParaRPr lang="en-US" sz="1800"/>
            </a:p>
          </p:txBody>
        </p:sp>
        <p:grpSp>
          <p:nvGrpSpPr>
            <p:cNvPr id="2" name="Group 987"/>
            <p:cNvGrpSpPr>
              <a:grpSpLocks/>
            </p:cNvGrpSpPr>
            <p:nvPr/>
          </p:nvGrpSpPr>
          <p:grpSpPr bwMode="auto">
            <a:xfrm>
              <a:off x="6207126" y="965201"/>
              <a:ext cx="2257425" cy="2239963"/>
              <a:chOff x="1728" y="528"/>
              <a:chExt cx="1422" cy="1411"/>
            </a:xfrm>
          </p:grpSpPr>
          <p:sp>
            <p:nvSpPr>
              <p:cNvPr id="79836" name="Oval 988"/>
              <p:cNvSpPr>
                <a:spLocks noChangeArrowheads="1"/>
              </p:cNvSpPr>
              <p:nvPr/>
            </p:nvSpPr>
            <p:spPr bwMode="auto">
              <a:xfrm>
                <a:off x="1729" y="528"/>
                <a:ext cx="1421" cy="1411"/>
              </a:xfrm>
              <a:prstGeom prst="ellipse">
                <a:avLst/>
              </a:prstGeom>
              <a:noFill/>
              <a:ln w="25400">
                <a:solidFill>
                  <a:srgbClr val="FF0000"/>
                </a:solidFill>
                <a:round/>
                <a:headEnd/>
                <a:tailEnd/>
              </a:ln>
              <a:effectLst/>
            </p:spPr>
            <p:txBody>
              <a:bodyPr wrap="none" anchor="ctr"/>
              <a:lstStyle/>
              <a:p>
                <a:endParaRPr lang="en-US" sz="1800"/>
              </a:p>
            </p:txBody>
          </p:sp>
          <p:sp>
            <p:nvSpPr>
              <p:cNvPr id="79837" name="Oval 989"/>
              <p:cNvSpPr>
                <a:spLocks noChangeArrowheads="1"/>
              </p:cNvSpPr>
              <p:nvPr/>
            </p:nvSpPr>
            <p:spPr bwMode="auto">
              <a:xfrm>
                <a:off x="1728" y="1112"/>
                <a:ext cx="1414" cy="247"/>
              </a:xfrm>
              <a:prstGeom prst="ellipse">
                <a:avLst/>
              </a:prstGeom>
              <a:noFill/>
              <a:ln w="25400">
                <a:solidFill>
                  <a:srgbClr val="FF0000"/>
                </a:solidFill>
                <a:round/>
                <a:headEnd/>
                <a:tailEnd/>
              </a:ln>
              <a:effectLst/>
            </p:spPr>
            <p:txBody>
              <a:bodyPr wrap="none" anchor="ctr"/>
              <a:lstStyle/>
              <a:p>
                <a:endParaRPr lang="en-US" sz="1800"/>
              </a:p>
            </p:txBody>
          </p:sp>
          <p:pic>
            <p:nvPicPr>
              <p:cNvPr id="79838" name="Picture 990"/>
              <p:cNvPicPr>
                <a:picLocks noChangeArrowheads="1"/>
              </p:cNvPicPr>
              <p:nvPr/>
            </p:nvPicPr>
            <p:blipFill>
              <a:blip r:embed="rId3"/>
              <a:srcRect/>
              <a:stretch>
                <a:fillRect/>
              </a:stretch>
            </p:blipFill>
            <p:spPr bwMode="auto">
              <a:xfrm>
                <a:off x="2346" y="1167"/>
                <a:ext cx="149" cy="109"/>
              </a:xfrm>
              <a:prstGeom prst="rect">
                <a:avLst/>
              </a:prstGeom>
              <a:noFill/>
              <a:ln w="9525">
                <a:solidFill>
                  <a:srgbClr val="FF0000"/>
                </a:solidFill>
                <a:miter lim="800000"/>
                <a:headEnd/>
                <a:tailEnd/>
              </a:ln>
              <a:effectLst/>
            </p:spPr>
          </p:pic>
          <p:grpSp>
            <p:nvGrpSpPr>
              <p:cNvPr id="3" name="Group 991"/>
              <p:cNvGrpSpPr>
                <a:grpSpLocks/>
              </p:cNvGrpSpPr>
              <p:nvPr/>
            </p:nvGrpSpPr>
            <p:grpSpPr bwMode="auto">
              <a:xfrm>
                <a:off x="2261" y="1067"/>
                <a:ext cx="288" cy="307"/>
                <a:chOff x="2208" y="1661"/>
                <a:chExt cx="288" cy="307"/>
              </a:xfrm>
            </p:grpSpPr>
            <p:sp>
              <p:nvSpPr>
                <p:cNvPr id="79840" name="Line 992"/>
                <p:cNvSpPr>
                  <a:spLocks noChangeShapeType="1"/>
                </p:cNvSpPr>
                <p:nvPr/>
              </p:nvSpPr>
              <p:spPr bwMode="auto">
                <a:xfrm flipH="1" flipV="1">
                  <a:off x="2386" y="1749"/>
                  <a:ext cx="1"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41" name="Line 993"/>
                <p:cNvSpPr>
                  <a:spLocks noChangeShapeType="1"/>
                </p:cNvSpPr>
                <p:nvPr/>
              </p:nvSpPr>
              <p:spPr bwMode="auto">
                <a:xfrm flipV="1">
                  <a:off x="2384" y="1737"/>
                  <a:ext cx="8" cy="1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42" name="Line 994"/>
                <p:cNvSpPr>
                  <a:spLocks noChangeShapeType="1"/>
                </p:cNvSpPr>
                <p:nvPr/>
              </p:nvSpPr>
              <p:spPr bwMode="auto">
                <a:xfrm flipV="1">
                  <a:off x="2417" y="1776"/>
                  <a:ext cx="4"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43" name="Line 995"/>
                <p:cNvSpPr>
                  <a:spLocks noChangeShapeType="1"/>
                </p:cNvSpPr>
                <p:nvPr/>
              </p:nvSpPr>
              <p:spPr bwMode="auto">
                <a:xfrm flipH="1" flipV="1">
                  <a:off x="2375" y="1771"/>
                  <a:ext cx="41"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44" name="Line 996"/>
                <p:cNvSpPr>
                  <a:spLocks noChangeShapeType="1"/>
                </p:cNvSpPr>
                <p:nvPr/>
              </p:nvSpPr>
              <p:spPr bwMode="auto">
                <a:xfrm flipH="1">
                  <a:off x="2395" y="1772"/>
                  <a:ext cx="33"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45" name="Line 997"/>
                <p:cNvSpPr>
                  <a:spLocks noChangeShapeType="1"/>
                </p:cNvSpPr>
                <p:nvPr/>
              </p:nvSpPr>
              <p:spPr bwMode="auto">
                <a:xfrm flipV="1">
                  <a:off x="2449" y="1804"/>
                  <a:ext cx="5" cy="1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46" name="Line 998"/>
                <p:cNvSpPr>
                  <a:spLocks noChangeShapeType="1"/>
                </p:cNvSpPr>
                <p:nvPr/>
              </p:nvSpPr>
              <p:spPr bwMode="auto">
                <a:xfrm flipV="1">
                  <a:off x="2474" y="1826"/>
                  <a:ext cx="12" cy="1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47" name="Line 999"/>
                <p:cNvSpPr>
                  <a:spLocks noChangeShapeType="1"/>
                </p:cNvSpPr>
                <p:nvPr/>
              </p:nvSpPr>
              <p:spPr bwMode="auto">
                <a:xfrm flipH="1" flipV="1">
                  <a:off x="2443" y="1797"/>
                  <a:ext cx="11" cy="7"/>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48" name="Line 1000"/>
                <p:cNvSpPr>
                  <a:spLocks noChangeShapeType="1"/>
                </p:cNvSpPr>
                <p:nvPr/>
              </p:nvSpPr>
              <p:spPr bwMode="auto">
                <a:xfrm flipV="1">
                  <a:off x="2318" y="1890"/>
                  <a:ext cx="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49" name="Line 1001"/>
                <p:cNvSpPr>
                  <a:spLocks noChangeShapeType="1"/>
                </p:cNvSpPr>
                <p:nvPr/>
              </p:nvSpPr>
              <p:spPr bwMode="auto">
                <a:xfrm flipV="1">
                  <a:off x="2307" y="1884"/>
                  <a:ext cx="5" cy="1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50" name="Line 1002"/>
                <p:cNvSpPr>
                  <a:spLocks noChangeShapeType="1"/>
                </p:cNvSpPr>
                <p:nvPr/>
              </p:nvSpPr>
              <p:spPr bwMode="auto">
                <a:xfrm flipV="1">
                  <a:off x="2296" y="1864"/>
                  <a:ext cx="14" cy="4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51" name="Line 1003"/>
                <p:cNvSpPr>
                  <a:spLocks noChangeShapeType="1"/>
                </p:cNvSpPr>
                <p:nvPr/>
              </p:nvSpPr>
              <p:spPr bwMode="auto">
                <a:xfrm flipV="1">
                  <a:off x="2285" y="1858"/>
                  <a:ext cx="20" cy="6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52" name="Line 1004"/>
                <p:cNvSpPr>
                  <a:spLocks noChangeShapeType="1"/>
                </p:cNvSpPr>
                <p:nvPr/>
              </p:nvSpPr>
              <p:spPr bwMode="auto">
                <a:xfrm flipV="1">
                  <a:off x="2273" y="1853"/>
                  <a:ext cx="24" cy="8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53" name="Line 1005"/>
                <p:cNvSpPr>
                  <a:spLocks noChangeShapeType="1"/>
                </p:cNvSpPr>
                <p:nvPr/>
              </p:nvSpPr>
              <p:spPr bwMode="auto">
                <a:xfrm flipV="1">
                  <a:off x="2261" y="1841"/>
                  <a:ext cx="33" cy="10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54" name="Line 1006"/>
                <p:cNvSpPr>
                  <a:spLocks noChangeShapeType="1"/>
                </p:cNvSpPr>
                <p:nvPr/>
              </p:nvSpPr>
              <p:spPr bwMode="auto">
                <a:xfrm flipV="1">
                  <a:off x="2251" y="1835"/>
                  <a:ext cx="36" cy="12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55" name="Line 1007"/>
                <p:cNvSpPr>
                  <a:spLocks noChangeShapeType="1"/>
                </p:cNvSpPr>
                <p:nvPr/>
              </p:nvSpPr>
              <p:spPr bwMode="auto">
                <a:xfrm flipV="1">
                  <a:off x="2240" y="1845"/>
                  <a:ext cx="36" cy="12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56" name="Line 1008"/>
                <p:cNvSpPr>
                  <a:spLocks noChangeShapeType="1"/>
                </p:cNvSpPr>
                <p:nvPr/>
              </p:nvSpPr>
              <p:spPr bwMode="auto">
                <a:xfrm flipV="1">
                  <a:off x="2233" y="1856"/>
                  <a:ext cx="32" cy="107"/>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57" name="Line 1009"/>
                <p:cNvSpPr>
                  <a:spLocks noChangeShapeType="1"/>
                </p:cNvSpPr>
                <p:nvPr/>
              </p:nvSpPr>
              <p:spPr bwMode="auto">
                <a:xfrm flipV="1">
                  <a:off x="2231" y="1867"/>
                  <a:ext cx="23" cy="7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58" name="Line 1010"/>
                <p:cNvSpPr>
                  <a:spLocks noChangeShapeType="1"/>
                </p:cNvSpPr>
                <p:nvPr/>
              </p:nvSpPr>
              <p:spPr bwMode="auto">
                <a:xfrm flipV="1">
                  <a:off x="2225" y="1877"/>
                  <a:ext cx="18" cy="5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59" name="Line 1011"/>
                <p:cNvSpPr>
                  <a:spLocks noChangeShapeType="1"/>
                </p:cNvSpPr>
                <p:nvPr/>
              </p:nvSpPr>
              <p:spPr bwMode="auto">
                <a:xfrm flipV="1">
                  <a:off x="2220" y="1887"/>
                  <a:ext cx="11" cy="3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60" name="Line 1012"/>
                <p:cNvSpPr>
                  <a:spLocks noChangeShapeType="1"/>
                </p:cNvSpPr>
                <p:nvPr/>
              </p:nvSpPr>
              <p:spPr bwMode="auto">
                <a:xfrm flipV="1">
                  <a:off x="2214" y="1898"/>
                  <a:ext cx="6" cy="2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61" name="Line 1013"/>
                <p:cNvSpPr>
                  <a:spLocks noChangeShapeType="1"/>
                </p:cNvSpPr>
                <p:nvPr/>
              </p:nvSpPr>
              <p:spPr bwMode="auto">
                <a:xfrm flipV="1">
                  <a:off x="2390" y="1730"/>
                  <a:ext cx="9" cy="3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62" name="Line 1014"/>
                <p:cNvSpPr>
                  <a:spLocks noChangeShapeType="1"/>
                </p:cNvSpPr>
                <p:nvPr/>
              </p:nvSpPr>
              <p:spPr bwMode="auto">
                <a:xfrm flipV="1">
                  <a:off x="2402" y="1709"/>
                  <a:ext cx="19" cy="6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63" name="Line 1015"/>
                <p:cNvSpPr>
                  <a:spLocks noChangeShapeType="1"/>
                </p:cNvSpPr>
                <p:nvPr/>
              </p:nvSpPr>
              <p:spPr bwMode="auto">
                <a:xfrm flipV="1">
                  <a:off x="2410" y="1699"/>
                  <a:ext cx="22" cy="7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64" name="Line 1016"/>
                <p:cNvSpPr>
                  <a:spLocks noChangeShapeType="1"/>
                </p:cNvSpPr>
                <p:nvPr/>
              </p:nvSpPr>
              <p:spPr bwMode="auto">
                <a:xfrm flipV="1">
                  <a:off x="2419" y="1689"/>
                  <a:ext cx="24" cy="8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65" name="Line 1017"/>
                <p:cNvSpPr>
                  <a:spLocks noChangeShapeType="1"/>
                </p:cNvSpPr>
                <p:nvPr/>
              </p:nvSpPr>
              <p:spPr bwMode="auto">
                <a:xfrm flipV="1">
                  <a:off x="2426" y="1678"/>
                  <a:ext cx="28" cy="9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66" name="Line 1018"/>
                <p:cNvSpPr>
                  <a:spLocks noChangeShapeType="1"/>
                </p:cNvSpPr>
                <p:nvPr/>
              </p:nvSpPr>
              <p:spPr bwMode="auto">
                <a:xfrm flipV="1">
                  <a:off x="2432" y="1667"/>
                  <a:ext cx="33" cy="11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67" name="Line 1019"/>
                <p:cNvSpPr>
                  <a:spLocks noChangeShapeType="1"/>
                </p:cNvSpPr>
                <p:nvPr/>
              </p:nvSpPr>
              <p:spPr bwMode="auto">
                <a:xfrm flipV="1">
                  <a:off x="2441" y="1670"/>
                  <a:ext cx="32" cy="10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68" name="Line 1020"/>
                <p:cNvSpPr>
                  <a:spLocks noChangeShapeType="1"/>
                </p:cNvSpPr>
                <p:nvPr/>
              </p:nvSpPr>
              <p:spPr bwMode="auto">
                <a:xfrm flipV="1">
                  <a:off x="2453" y="1681"/>
                  <a:ext cx="24" cy="8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69" name="Line 1021"/>
                <p:cNvSpPr>
                  <a:spLocks noChangeShapeType="1"/>
                </p:cNvSpPr>
                <p:nvPr/>
              </p:nvSpPr>
              <p:spPr bwMode="auto">
                <a:xfrm flipV="1">
                  <a:off x="2465" y="1686"/>
                  <a:ext cx="19" cy="6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70" name="Line 1022"/>
                <p:cNvSpPr>
                  <a:spLocks noChangeShapeType="1"/>
                </p:cNvSpPr>
                <p:nvPr/>
              </p:nvSpPr>
              <p:spPr bwMode="auto">
                <a:xfrm flipV="1">
                  <a:off x="2477" y="1716"/>
                  <a:ext cx="6" cy="2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79871" name="Line 1023"/>
                <p:cNvSpPr>
                  <a:spLocks noChangeShapeType="1"/>
                </p:cNvSpPr>
                <p:nvPr/>
              </p:nvSpPr>
              <p:spPr bwMode="auto">
                <a:xfrm>
                  <a:off x="2488" y="1725"/>
                  <a:ext cx="1"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12" name="Line 1024"/>
                <p:cNvSpPr>
                  <a:spLocks noChangeShapeType="1"/>
                </p:cNvSpPr>
                <p:nvPr/>
              </p:nvSpPr>
              <p:spPr bwMode="auto">
                <a:xfrm flipH="1">
                  <a:off x="2288" y="1835"/>
                  <a:ext cx="3"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13" name="Line 1025"/>
                <p:cNvSpPr>
                  <a:spLocks noChangeShapeType="1"/>
                </p:cNvSpPr>
                <p:nvPr/>
              </p:nvSpPr>
              <p:spPr bwMode="auto">
                <a:xfrm flipH="1">
                  <a:off x="2290" y="1839"/>
                  <a:ext cx="3"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14" name="Line 1026"/>
                <p:cNvSpPr>
                  <a:spLocks noChangeShapeType="1"/>
                </p:cNvSpPr>
                <p:nvPr/>
              </p:nvSpPr>
              <p:spPr bwMode="auto">
                <a:xfrm flipH="1" flipV="1">
                  <a:off x="2279" y="1843"/>
                  <a:ext cx="14"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15" name="Line 1027"/>
                <p:cNvSpPr>
                  <a:spLocks noChangeShapeType="1"/>
                </p:cNvSpPr>
                <p:nvPr/>
              </p:nvSpPr>
              <p:spPr bwMode="auto">
                <a:xfrm flipH="1" flipV="1">
                  <a:off x="2287" y="1848"/>
                  <a:ext cx="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16" name="Line 1028"/>
                <p:cNvSpPr>
                  <a:spLocks noChangeShapeType="1"/>
                </p:cNvSpPr>
                <p:nvPr/>
              </p:nvSpPr>
              <p:spPr bwMode="auto">
                <a:xfrm flipH="1">
                  <a:off x="2275" y="1847"/>
                  <a:ext cx="1"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17" name="Line 1029"/>
                <p:cNvSpPr>
                  <a:spLocks noChangeShapeType="1"/>
                </p:cNvSpPr>
                <p:nvPr/>
              </p:nvSpPr>
              <p:spPr bwMode="auto">
                <a:xfrm flipH="1" flipV="1">
                  <a:off x="2270" y="1851"/>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18" name="Line 1030"/>
                <p:cNvSpPr>
                  <a:spLocks noChangeShapeType="1"/>
                </p:cNvSpPr>
                <p:nvPr/>
              </p:nvSpPr>
              <p:spPr bwMode="auto">
                <a:xfrm flipH="1" flipV="1">
                  <a:off x="2285" y="1857"/>
                  <a:ext cx="1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19" name="Line 1031"/>
                <p:cNvSpPr>
                  <a:spLocks noChangeShapeType="1"/>
                </p:cNvSpPr>
                <p:nvPr/>
              </p:nvSpPr>
              <p:spPr bwMode="auto">
                <a:xfrm flipH="1" flipV="1">
                  <a:off x="2266" y="1855"/>
                  <a:ext cx="7"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20" name="Line 1032"/>
                <p:cNvSpPr>
                  <a:spLocks noChangeShapeType="1"/>
                </p:cNvSpPr>
                <p:nvPr/>
              </p:nvSpPr>
              <p:spPr bwMode="auto">
                <a:xfrm flipH="1" flipV="1">
                  <a:off x="2299" y="1862"/>
                  <a:ext cx="11"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21" name="Line 1033"/>
                <p:cNvSpPr>
                  <a:spLocks noChangeShapeType="1"/>
                </p:cNvSpPr>
                <p:nvPr/>
              </p:nvSpPr>
              <p:spPr bwMode="auto">
                <a:xfrm flipH="1" flipV="1">
                  <a:off x="2267" y="1860"/>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22" name="Line 1034"/>
                <p:cNvSpPr>
                  <a:spLocks noChangeShapeType="1"/>
                </p:cNvSpPr>
                <p:nvPr/>
              </p:nvSpPr>
              <p:spPr bwMode="auto">
                <a:xfrm flipH="1" flipV="1">
                  <a:off x="2282" y="1866"/>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23" name="Line 1035"/>
                <p:cNvSpPr>
                  <a:spLocks noChangeShapeType="1"/>
                </p:cNvSpPr>
                <p:nvPr/>
              </p:nvSpPr>
              <p:spPr bwMode="auto">
                <a:xfrm flipH="1" flipV="1">
                  <a:off x="2257" y="1863"/>
                  <a:ext cx="13"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24" name="Line 1036"/>
                <p:cNvSpPr>
                  <a:spLocks noChangeShapeType="1"/>
                </p:cNvSpPr>
                <p:nvPr/>
              </p:nvSpPr>
              <p:spPr bwMode="auto">
                <a:xfrm flipH="1" flipV="1">
                  <a:off x="2297" y="1871"/>
                  <a:ext cx="12"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25" name="Line 1037"/>
                <p:cNvSpPr>
                  <a:spLocks noChangeShapeType="1"/>
                </p:cNvSpPr>
                <p:nvPr/>
              </p:nvSpPr>
              <p:spPr bwMode="auto">
                <a:xfrm flipH="1" flipV="1">
                  <a:off x="2265" y="1869"/>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26" name="Line 1038"/>
                <p:cNvSpPr>
                  <a:spLocks noChangeShapeType="1"/>
                </p:cNvSpPr>
                <p:nvPr/>
              </p:nvSpPr>
              <p:spPr bwMode="auto">
                <a:xfrm flipH="1">
                  <a:off x="2252" y="1868"/>
                  <a:ext cx="1"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27" name="Line 1039"/>
                <p:cNvSpPr>
                  <a:spLocks noChangeShapeType="1"/>
                </p:cNvSpPr>
                <p:nvPr/>
              </p:nvSpPr>
              <p:spPr bwMode="auto">
                <a:xfrm flipH="1" flipV="1">
                  <a:off x="2279" y="1875"/>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28" name="Line 1040"/>
                <p:cNvSpPr>
                  <a:spLocks noChangeShapeType="1"/>
                </p:cNvSpPr>
                <p:nvPr/>
              </p:nvSpPr>
              <p:spPr bwMode="auto">
                <a:xfrm flipH="1" flipV="1">
                  <a:off x="2248" y="1873"/>
                  <a:ext cx="1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29" name="Line 1041"/>
                <p:cNvSpPr>
                  <a:spLocks noChangeShapeType="1"/>
                </p:cNvSpPr>
                <p:nvPr/>
              </p:nvSpPr>
              <p:spPr bwMode="auto">
                <a:xfrm flipH="1" flipV="1">
                  <a:off x="2294" y="1881"/>
                  <a:ext cx="16"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30" name="Line 1042"/>
                <p:cNvSpPr>
                  <a:spLocks noChangeShapeType="1"/>
                </p:cNvSpPr>
                <p:nvPr/>
              </p:nvSpPr>
              <p:spPr bwMode="auto">
                <a:xfrm flipH="1" flipV="1">
                  <a:off x="2263" y="1878"/>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31" name="Line 1043"/>
                <p:cNvSpPr>
                  <a:spLocks noChangeShapeType="1"/>
                </p:cNvSpPr>
                <p:nvPr/>
              </p:nvSpPr>
              <p:spPr bwMode="auto">
                <a:xfrm flipH="1" flipV="1">
                  <a:off x="2243" y="1876"/>
                  <a:ext cx="7"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32" name="Line 1044"/>
                <p:cNvSpPr>
                  <a:spLocks noChangeShapeType="1"/>
                </p:cNvSpPr>
                <p:nvPr/>
              </p:nvSpPr>
              <p:spPr bwMode="auto">
                <a:xfrm flipH="1" flipV="1">
                  <a:off x="2308" y="1886"/>
                  <a:ext cx="7"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33" name="Line 1045"/>
                <p:cNvSpPr>
                  <a:spLocks noChangeShapeType="1"/>
                </p:cNvSpPr>
                <p:nvPr/>
              </p:nvSpPr>
              <p:spPr bwMode="auto">
                <a:xfrm flipH="1" flipV="1">
                  <a:off x="2276" y="1884"/>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34" name="Line 1046"/>
                <p:cNvSpPr>
                  <a:spLocks noChangeShapeType="1"/>
                </p:cNvSpPr>
                <p:nvPr/>
              </p:nvSpPr>
              <p:spPr bwMode="auto">
                <a:xfrm flipH="1" flipV="1">
                  <a:off x="2245" y="1881"/>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35" name="Line 1047"/>
                <p:cNvSpPr>
                  <a:spLocks noChangeShapeType="1"/>
                </p:cNvSpPr>
                <p:nvPr/>
              </p:nvSpPr>
              <p:spPr bwMode="auto">
                <a:xfrm flipH="1" flipV="1">
                  <a:off x="2291" y="1890"/>
                  <a:ext cx="1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36" name="Line 1048"/>
                <p:cNvSpPr>
                  <a:spLocks noChangeShapeType="1"/>
                </p:cNvSpPr>
                <p:nvPr/>
              </p:nvSpPr>
              <p:spPr bwMode="auto">
                <a:xfrm flipH="1" flipV="1">
                  <a:off x="2260" y="1887"/>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37" name="Line 1049"/>
                <p:cNvSpPr>
                  <a:spLocks noChangeShapeType="1"/>
                </p:cNvSpPr>
                <p:nvPr/>
              </p:nvSpPr>
              <p:spPr bwMode="auto">
                <a:xfrm flipH="1">
                  <a:off x="2234" y="1886"/>
                  <a:ext cx="14"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38" name="Line 1050"/>
                <p:cNvSpPr>
                  <a:spLocks noChangeShapeType="1"/>
                </p:cNvSpPr>
                <p:nvPr/>
              </p:nvSpPr>
              <p:spPr bwMode="auto">
                <a:xfrm flipH="1" flipV="1">
                  <a:off x="2306" y="1895"/>
                  <a:ext cx="8"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39" name="Line 1051"/>
                <p:cNvSpPr>
                  <a:spLocks noChangeShapeType="1"/>
                </p:cNvSpPr>
                <p:nvPr/>
              </p:nvSpPr>
              <p:spPr bwMode="auto">
                <a:xfrm flipH="1" flipV="1">
                  <a:off x="2274" y="1893"/>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40" name="Line 1052"/>
                <p:cNvSpPr>
                  <a:spLocks noChangeShapeType="1"/>
                </p:cNvSpPr>
                <p:nvPr/>
              </p:nvSpPr>
              <p:spPr bwMode="auto">
                <a:xfrm flipH="1" flipV="1">
                  <a:off x="2243" y="1890"/>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41" name="Line 1053"/>
                <p:cNvSpPr>
                  <a:spLocks noChangeShapeType="1"/>
                </p:cNvSpPr>
                <p:nvPr/>
              </p:nvSpPr>
              <p:spPr bwMode="auto">
                <a:xfrm flipH="1">
                  <a:off x="2230" y="1889"/>
                  <a:ext cx="1"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42" name="Line 1054"/>
                <p:cNvSpPr>
                  <a:spLocks noChangeShapeType="1"/>
                </p:cNvSpPr>
                <p:nvPr/>
              </p:nvSpPr>
              <p:spPr bwMode="auto">
                <a:xfrm flipH="1" flipV="1">
                  <a:off x="2288" y="1899"/>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43" name="Line 1055"/>
                <p:cNvSpPr>
                  <a:spLocks noChangeShapeType="1"/>
                </p:cNvSpPr>
                <p:nvPr/>
              </p:nvSpPr>
              <p:spPr bwMode="auto">
                <a:xfrm flipH="1" flipV="1">
                  <a:off x="2257" y="1896"/>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44" name="Line 1056"/>
                <p:cNvSpPr>
                  <a:spLocks noChangeShapeType="1"/>
                </p:cNvSpPr>
                <p:nvPr/>
              </p:nvSpPr>
              <p:spPr bwMode="auto">
                <a:xfrm flipH="1" flipV="1">
                  <a:off x="2225" y="1894"/>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45" name="Line 1057"/>
                <p:cNvSpPr>
                  <a:spLocks noChangeShapeType="1"/>
                </p:cNvSpPr>
                <p:nvPr/>
              </p:nvSpPr>
              <p:spPr bwMode="auto">
                <a:xfrm flipH="1" flipV="1">
                  <a:off x="2302" y="1904"/>
                  <a:ext cx="3"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46" name="Line 1058"/>
                <p:cNvSpPr>
                  <a:spLocks noChangeShapeType="1"/>
                </p:cNvSpPr>
                <p:nvPr/>
              </p:nvSpPr>
              <p:spPr bwMode="auto">
                <a:xfrm flipH="1" flipV="1">
                  <a:off x="2271" y="1902"/>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47" name="Line 1059"/>
                <p:cNvSpPr>
                  <a:spLocks noChangeShapeType="1"/>
                </p:cNvSpPr>
                <p:nvPr/>
              </p:nvSpPr>
              <p:spPr bwMode="auto">
                <a:xfrm flipH="1" flipV="1">
                  <a:off x="2240" y="1900"/>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48" name="Line 1060"/>
                <p:cNvSpPr>
                  <a:spLocks noChangeShapeType="1"/>
                </p:cNvSpPr>
                <p:nvPr/>
              </p:nvSpPr>
              <p:spPr bwMode="auto">
                <a:xfrm flipH="1" flipV="1">
                  <a:off x="2220" y="1898"/>
                  <a:ext cx="8"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49" name="Line 1061"/>
                <p:cNvSpPr>
                  <a:spLocks noChangeShapeType="1"/>
                </p:cNvSpPr>
                <p:nvPr/>
              </p:nvSpPr>
              <p:spPr bwMode="auto">
                <a:xfrm flipH="1" flipV="1">
                  <a:off x="2285" y="1908"/>
                  <a:ext cx="15"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50" name="Line 1062"/>
                <p:cNvSpPr>
                  <a:spLocks noChangeShapeType="1"/>
                </p:cNvSpPr>
                <p:nvPr/>
              </p:nvSpPr>
              <p:spPr bwMode="auto">
                <a:xfrm flipH="1" flipV="1">
                  <a:off x="2255" y="1905"/>
                  <a:ext cx="18"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51" name="Line 1063"/>
                <p:cNvSpPr>
                  <a:spLocks noChangeShapeType="1"/>
                </p:cNvSpPr>
                <p:nvPr/>
              </p:nvSpPr>
              <p:spPr bwMode="auto">
                <a:xfrm flipH="1" flipV="1">
                  <a:off x="2223" y="1903"/>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52" name="Line 1064"/>
                <p:cNvSpPr>
                  <a:spLocks noChangeShapeType="1"/>
                </p:cNvSpPr>
                <p:nvPr/>
              </p:nvSpPr>
              <p:spPr bwMode="auto">
                <a:xfrm flipH="1" flipV="1">
                  <a:off x="2269" y="1912"/>
                  <a:ext cx="1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53" name="Line 1065"/>
                <p:cNvSpPr>
                  <a:spLocks noChangeShapeType="1"/>
                </p:cNvSpPr>
                <p:nvPr/>
              </p:nvSpPr>
              <p:spPr bwMode="auto">
                <a:xfrm flipH="1" flipV="1">
                  <a:off x="2237" y="1909"/>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54" name="Line 1066"/>
                <p:cNvSpPr>
                  <a:spLocks noChangeShapeType="1"/>
                </p:cNvSpPr>
                <p:nvPr/>
              </p:nvSpPr>
              <p:spPr bwMode="auto">
                <a:xfrm flipH="1">
                  <a:off x="2210" y="1907"/>
                  <a:ext cx="15"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55" name="Line 1067"/>
                <p:cNvSpPr>
                  <a:spLocks noChangeShapeType="1"/>
                </p:cNvSpPr>
                <p:nvPr/>
              </p:nvSpPr>
              <p:spPr bwMode="auto">
                <a:xfrm flipH="1" flipV="1">
                  <a:off x="2283" y="1916"/>
                  <a:ext cx="8"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56" name="Line 1068"/>
                <p:cNvSpPr>
                  <a:spLocks noChangeShapeType="1"/>
                </p:cNvSpPr>
                <p:nvPr/>
              </p:nvSpPr>
              <p:spPr bwMode="auto">
                <a:xfrm flipH="1" flipV="1">
                  <a:off x="2252" y="1914"/>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57" name="Line 1069"/>
                <p:cNvSpPr>
                  <a:spLocks noChangeShapeType="1"/>
                </p:cNvSpPr>
                <p:nvPr/>
              </p:nvSpPr>
              <p:spPr bwMode="auto">
                <a:xfrm flipH="1" flipV="1">
                  <a:off x="2220" y="1912"/>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58" name="Line 1070"/>
                <p:cNvSpPr>
                  <a:spLocks noChangeShapeType="1"/>
                </p:cNvSpPr>
                <p:nvPr/>
              </p:nvSpPr>
              <p:spPr bwMode="auto">
                <a:xfrm flipH="1" flipV="1">
                  <a:off x="2266" y="1920"/>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59" name="Line 1071"/>
                <p:cNvSpPr>
                  <a:spLocks noChangeShapeType="1"/>
                </p:cNvSpPr>
                <p:nvPr/>
              </p:nvSpPr>
              <p:spPr bwMode="auto">
                <a:xfrm flipH="1" flipV="1">
                  <a:off x="2234" y="1918"/>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60" name="Line 1072"/>
                <p:cNvSpPr>
                  <a:spLocks noChangeShapeType="1"/>
                </p:cNvSpPr>
                <p:nvPr/>
              </p:nvSpPr>
              <p:spPr bwMode="auto">
                <a:xfrm flipH="1">
                  <a:off x="2210" y="1916"/>
                  <a:ext cx="12"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61" name="Line 1073"/>
                <p:cNvSpPr>
                  <a:spLocks noChangeShapeType="1"/>
                </p:cNvSpPr>
                <p:nvPr/>
              </p:nvSpPr>
              <p:spPr bwMode="auto">
                <a:xfrm flipH="1">
                  <a:off x="2280" y="1926"/>
                  <a:ext cx="2"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62" name="Line 1074"/>
                <p:cNvSpPr>
                  <a:spLocks noChangeShapeType="1"/>
                </p:cNvSpPr>
                <p:nvPr/>
              </p:nvSpPr>
              <p:spPr bwMode="auto">
                <a:xfrm flipH="1" flipV="1">
                  <a:off x="2249" y="1923"/>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63" name="Line 1075"/>
                <p:cNvSpPr>
                  <a:spLocks noChangeShapeType="1"/>
                </p:cNvSpPr>
                <p:nvPr/>
              </p:nvSpPr>
              <p:spPr bwMode="auto">
                <a:xfrm flipH="1" flipV="1">
                  <a:off x="2218" y="1921"/>
                  <a:ext cx="1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64" name="Line 1076"/>
                <p:cNvSpPr>
                  <a:spLocks noChangeShapeType="1"/>
                </p:cNvSpPr>
                <p:nvPr/>
              </p:nvSpPr>
              <p:spPr bwMode="auto">
                <a:xfrm flipH="1" flipV="1">
                  <a:off x="2263" y="1929"/>
                  <a:ext cx="16"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65" name="Line 1077"/>
                <p:cNvSpPr>
                  <a:spLocks noChangeShapeType="1"/>
                </p:cNvSpPr>
                <p:nvPr/>
              </p:nvSpPr>
              <p:spPr bwMode="auto">
                <a:xfrm flipH="1" flipV="1">
                  <a:off x="2231" y="1927"/>
                  <a:ext cx="21"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66" name="Line 1078"/>
                <p:cNvSpPr>
                  <a:spLocks noChangeShapeType="1"/>
                </p:cNvSpPr>
                <p:nvPr/>
              </p:nvSpPr>
              <p:spPr bwMode="auto">
                <a:xfrm flipH="1">
                  <a:off x="2219" y="1926"/>
                  <a:ext cx="1"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67" name="Line 1079"/>
                <p:cNvSpPr>
                  <a:spLocks noChangeShapeType="1"/>
                </p:cNvSpPr>
                <p:nvPr/>
              </p:nvSpPr>
              <p:spPr bwMode="auto">
                <a:xfrm flipH="1" flipV="1">
                  <a:off x="2246" y="1932"/>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68" name="Line 1080"/>
                <p:cNvSpPr>
                  <a:spLocks noChangeShapeType="1"/>
                </p:cNvSpPr>
                <p:nvPr/>
              </p:nvSpPr>
              <p:spPr bwMode="auto">
                <a:xfrm flipH="1">
                  <a:off x="2224" y="1931"/>
                  <a:ext cx="10"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69" name="Line 1081"/>
                <p:cNvSpPr>
                  <a:spLocks noChangeShapeType="1"/>
                </p:cNvSpPr>
                <p:nvPr/>
              </p:nvSpPr>
              <p:spPr bwMode="auto">
                <a:xfrm flipH="1" flipV="1">
                  <a:off x="2243" y="1941"/>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70" name="Line 1082"/>
                <p:cNvSpPr>
                  <a:spLocks noChangeShapeType="1"/>
                </p:cNvSpPr>
                <p:nvPr/>
              </p:nvSpPr>
              <p:spPr bwMode="auto">
                <a:xfrm flipH="1">
                  <a:off x="2230" y="1940"/>
                  <a:ext cx="1"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71" name="Line 1083"/>
                <p:cNvSpPr>
                  <a:spLocks noChangeShapeType="1"/>
                </p:cNvSpPr>
                <p:nvPr/>
              </p:nvSpPr>
              <p:spPr bwMode="auto">
                <a:xfrm flipH="1" flipV="1">
                  <a:off x="2258" y="1947"/>
                  <a:ext cx="3"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72" name="Line 1084"/>
                <p:cNvSpPr>
                  <a:spLocks noChangeShapeType="1"/>
                </p:cNvSpPr>
                <p:nvPr/>
              </p:nvSpPr>
              <p:spPr bwMode="auto">
                <a:xfrm flipH="1" flipV="1">
                  <a:off x="2232" y="1945"/>
                  <a:ext cx="14"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73" name="Line 1085"/>
                <p:cNvSpPr>
                  <a:spLocks noChangeShapeType="1"/>
                </p:cNvSpPr>
                <p:nvPr/>
              </p:nvSpPr>
              <p:spPr bwMode="auto">
                <a:xfrm flipH="1" flipV="1">
                  <a:off x="2240" y="1950"/>
                  <a:ext cx="17"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74" name="Line 1086"/>
                <p:cNvSpPr>
                  <a:spLocks noChangeShapeType="1"/>
                </p:cNvSpPr>
                <p:nvPr/>
              </p:nvSpPr>
              <p:spPr bwMode="auto">
                <a:xfrm flipH="1">
                  <a:off x="2229" y="1954"/>
                  <a:ext cx="14"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75" name="Line 1087"/>
                <p:cNvSpPr>
                  <a:spLocks noChangeShapeType="1"/>
                </p:cNvSpPr>
                <p:nvPr/>
              </p:nvSpPr>
              <p:spPr bwMode="auto">
                <a:xfrm flipH="1" flipV="1">
                  <a:off x="2237" y="1959"/>
                  <a:ext cx="11"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76" name="Line 1088"/>
                <p:cNvSpPr>
                  <a:spLocks noChangeShapeType="1"/>
                </p:cNvSpPr>
                <p:nvPr/>
              </p:nvSpPr>
              <p:spPr bwMode="auto">
                <a:xfrm flipH="1">
                  <a:off x="2234" y="1964"/>
                  <a:ext cx="6"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77" name="Line 1089"/>
                <p:cNvSpPr>
                  <a:spLocks noChangeShapeType="1"/>
                </p:cNvSpPr>
                <p:nvPr/>
              </p:nvSpPr>
              <p:spPr bwMode="auto">
                <a:xfrm flipH="1">
                  <a:off x="2437" y="1777"/>
                  <a:ext cx="1"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78" name="Line 1090"/>
                <p:cNvSpPr>
                  <a:spLocks noChangeShapeType="1"/>
                </p:cNvSpPr>
                <p:nvPr/>
              </p:nvSpPr>
              <p:spPr bwMode="auto">
                <a:xfrm flipH="1" flipV="1">
                  <a:off x="2423" y="1771"/>
                  <a:ext cx="18"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79" name="Line 1091"/>
                <p:cNvSpPr>
                  <a:spLocks noChangeShapeType="1"/>
                </p:cNvSpPr>
                <p:nvPr/>
              </p:nvSpPr>
              <p:spPr bwMode="auto">
                <a:xfrm flipH="1" flipV="1">
                  <a:off x="2392" y="1769"/>
                  <a:ext cx="1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80" name="Line 1092"/>
                <p:cNvSpPr>
                  <a:spLocks noChangeShapeType="1"/>
                </p:cNvSpPr>
                <p:nvPr/>
              </p:nvSpPr>
              <p:spPr bwMode="auto">
                <a:xfrm flipH="1">
                  <a:off x="2439" y="1768"/>
                  <a:ext cx="8"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81" name="Line 1093"/>
                <p:cNvSpPr>
                  <a:spLocks noChangeShapeType="1"/>
                </p:cNvSpPr>
                <p:nvPr/>
              </p:nvSpPr>
              <p:spPr bwMode="auto">
                <a:xfrm flipH="1" flipV="1">
                  <a:off x="2408" y="1765"/>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82" name="Line 1094"/>
                <p:cNvSpPr>
                  <a:spLocks noChangeShapeType="1"/>
                </p:cNvSpPr>
                <p:nvPr/>
              </p:nvSpPr>
              <p:spPr bwMode="auto">
                <a:xfrm flipH="1">
                  <a:off x="2390" y="1764"/>
                  <a:ext cx="6"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83" name="Line 1095"/>
                <p:cNvSpPr>
                  <a:spLocks noChangeShapeType="1"/>
                </p:cNvSpPr>
                <p:nvPr/>
              </p:nvSpPr>
              <p:spPr bwMode="auto">
                <a:xfrm flipH="1" flipV="1">
                  <a:off x="2425" y="1762"/>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84" name="Line 1096"/>
                <p:cNvSpPr>
                  <a:spLocks noChangeShapeType="1"/>
                </p:cNvSpPr>
                <p:nvPr/>
              </p:nvSpPr>
              <p:spPr bwMode="auto">
                <a:xfrm flipH="1" flipV="1">
                  <a:off x="2394" y="1759"/>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85" name="Line 1097"/>
                <p:cNvSpPr>
                  <a:spLocks noChangeShapeType="1"/>
                </p:cNvSpPr>
                <p:nvPr/>
              </p:nvSpPr>
              <p:spPr bwMode="auto">
                <a:xfrm flipH="1" flipV="1">
                  <a:off x="2441" y="1758"/>
                  <a:ext cx="14"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86" name="Line 1098"/>
                <p:cNvSpPr>
                  <a:spLocks noChangeShapeType="1"/>
                </p:cNvSpPr>
                <p:nvPr/>
              </p:nvSpPr>
              <p:spPr bwMode="auto">
                <a:xfrm flipH="1" flipV="1">
                  <a:off x="2411" y="1756"/>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87" name="Line 1099"/>
                <p:cNvSpPr>
                  <a:spLocks noChangeShapeType="1"/>
                </p:cNvSpPr>
                <p:nvPr/>
              </p:nvSpPr>
              <p:spPr bwMode="auto">
                <a:xfrm flipH="1" flipV="1">
                  <a:off x="2387" y="1754"/>
                  <a:ext cx="12"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88" name="Line 1100"/>
                <p:cNvSpPr>
                  <a:spLocks noChangeShapeType="1"/>
                </p:cNvSpPr>
                <p:nvPr/>
              </p:nvSpPr>
              <p:spPr bwMode="auto">
                <a:xfrm flipH="1" flipV="1">
                  <a:off x="2428" y="1753"/>
                  <a:ext cx="1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89" name="Line 1101"/>
                <p:cNvSpPr>
                  <a:spLocks noChangeShapeType="1"/>
                </p:cNvSpPr>
                <p:nvPr/>
              </p:nvSpPr>
              <p:spPr bwMode="auto">
                <a:xfrm flipH="1" flipV="1">
                  <a:off x="2396" y="1750"/>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90" name="Line 1102"/>
                <p:cNvSpPr>
                  <a:spLocks noChangeShapeType="1"/>
                </p:cNvSpPr>
                <p:nvPr/>
              </p:nvSpPr>
              <p:spPr bwMode="auto">
                <a:xfrm flipH="1" flipV="1">
                  <a:off x="2445" y="1749"/>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91" name="Line 1103"/>
                <p:cNvSpPr>
                  <a:spLocks noChangeShapeType="1"/>
                </p:cNvSpPr>
                <p:nvPr/>
              </p:nvSpPr>
              <p:spPr bwMode="auto">
                <a:xfrm flipH="1" flipV="1">
                  <a:off x="2414" y="1747"/>
                  <a:ext cx="1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92" name="Line 1104"/>
                <p:cNvSpPr>
                  <a:spLocks noChangeShapeType="1"/>
                </p:cNvSpPr>
                <p:nvPr/>
              </p:nvSpPr>
              <p:spPr bwMode="auto">
                <a:xfrm flipH="1" flipV="1">
                  <a:off x="2387" y="1745"/>
                  <a:ext cx="15"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93" name="Line 1105"/>
                <p:cNvSpPr>
                  <a:spLocks noChangeShapeType="1"/>
                </p:cNvSpPr>
                <p:nvPr/>
              </p:nvSpPr>
              <p:spPr bwMode="auto">
                <a:xfrm flipH="1" flipV="1">
                  <a:off x="2462" y="1746"/>
                  <a:ext cx="5"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94" name="Line 1106"/>
                <p:cNvSpPr>
                  <a:spLocks noChangeShapeType="1"/>
                </p:cNvSpPr>
                <p:nvPr/>
              </p:nvSpPr>
              <p:spPr bwMode="auto">
                <a:xfrm flipH="1" flipV="1">
                  <a:off x="2431" y="1743"/>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95" name="Line 1107"/>
                <p:cNvSpPr>
                  <a:spLocks noChangeShapeType="1"/>
                </p:cNvSpPr>
                <p:nvPr/>
              </p:nvSpPr>
              <p:spPr bwMode="auto">
                <a:xfrm flipH="1" flipV="1">
                  <a:off x="2399" y="1741"/>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96" name="Line 1108"/>
                <p:cNvSpPr>
                  <a:spLocks noChangeShapeType="1"/>
                </p:cNvSpPr>
                <p:nvPr/>
              </p:nvSpPr>
              <p:spPr bwMode="auto">
                <a:xfrm flipH="1" flipV="1">
                  <a:off x="2447" y="1741"/>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97" name="Line 1109"/>
                <p:cNvSpPr>
                  <a:spLocks noChangeShapeType="1"/>
                </p:cNvSpPr>
                <p:nvPr/>
              </p:nvSpPr>
              <p:spPr bwMode="auto">
                <a:xfrm flipH="1" flipV="1">
                  <a:off x="2416" y="1739"/>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98" name="Line 1110"/>
                <p:cNvSpPr>
                  <a:spLocks noChangeShapeType="1"/>
                </p:cNvSpPr>
                <p:nvPr/>
              </p:nvSpPr>
              <p:spPr bwMode="auto">
                <a:xfrm flipH="1">
                  <a:off x="2392" y="1737"/>
                  <a:ext cx="12"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199" name="Line 1111"/>
                <p:cNvSpPr>
                  <a:spLocks noChangeShapeType="1"/>
                </p:cNvSpPr>
                <p:nvPr/>
              </p:nvSpPr>
              <p:spPr bwMode="auto">
                <a:xfrm flipH="1" flipV="1">
                  <a:off x="2465" y="1737"/>
                  <a:ext cx="11"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00" name="Line 1112"/>
                <p:cNvSpPr>
                  <a:spLocks noChangeShapeType="1"/>
                </p:cNvSpPr>
                <p:nvPr/>
              </p:nvSpPr>
              <p:spPr bwMode="auto">
                <a:xfrm flipH="1" flipV="1">
                  <a:off x="2433" y="1735"/>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01" name="Line 1113"/>
                <p:cNvSpPr>
                  <a:spLocks noChangeShapeType="1"/>
                </p:cNvSpPr>
                <p:nvPr/>
              </p:nvSpPr>
              <p:spPr bwMode="auto">
                <a:xfrm flipH="1" flipV="1">
                  <a:off x="2402" y="1732"/>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02" name="Line 1114"/>
                <p:cNvSpPr>
                  <a:spLocks noChangeShapeType="1"/>
                </p:cNvSpPr>
                <p:nvPr/>
              </p:nvSpPr>
              <p:spPr bwMode="auto">
                <a:xfrm flipH="1" flipV="1">
                  <a:off x="2450" y="1731"/>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03" name="Line 1115"/>
                <p:cNvSpPr>
                  <a:spLocks noChangeShapeType="1"/>
                </p:cNvSpPr>
                <p:nvPr/>
              </p:nvSpPr>
              <p:spPr bwMode="auto">
                <a:xfrm flipH="1" flipV="1">
                  <a:off x="2419" y="1729"/>
                  <a:ext cx="1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04" name="Line 1116"/>
                <p:cNvSpPr>
                  <a:spLocks noChangeShapeType="1"/>
                </p:cNvSpPr>
                <p:nvPr/>
              </p:nvSpPr>
              <p:spPr bwMode="auto">
                <a:xfrm flipH="1">
                  <a:off x="2401" y="1728"/>
                  <a:ext cx="7"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05" name="Line 1117"/>
                <p:cNvSpPr>
                  <a:spLocks noChangeShapeType="1"/>
                </p:cNvSpPr>
                <p:nvPr/>
              </p:nvSpPr>
              <p:spPr bwMode="auto">
                <a:xfrm flipH="1" flipV="1">
                  <a:off x="2468" y="1728"/>
                  <a:ext cx="16"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06" name="Line 1118"/>
                <p:cNvSpPr>
                  <a:spLocks noChangeShapeType="1"/>
                </p:cNvSpPr>
                <p:nvPr/>
              </p:nvSpPr>
              <p:spPr bwMode="auto">
                <a:xfrm flipH="1" flipV="1">
                  <a:off x="2435" y="1726"/>
                  <a:ext cx="21"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07" name="Line 1119"/>
                <p:cNvSpPr>
                  <a:spLocks noChangeShapeType="1"/>
                </p:cNvSpPr>
                <p:nvPr/>
              </p:nvSpPr>
              <p:spPr bwMode="auto">
                <a:xfrm flipH="1" flipV="1">
                  <a:off x="2406" y="1724"/>
                  <a:ext cx="1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08" name="Line 1120"/>
                <p:cNvSpPr>
                  <a:spLocks noChangeShapeType="1"/>
                </p:cNvSpPr>
                <p:nvPr/>
              </p:nvSpPr>
              <p:spPr bwMode="auto">
                <a:xfrm flipH="1" flipV="1">
                  <a:off x="2484" y="1725"/>
                  <a:ext cx="4"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09" name="Line 1121"/>
                <p:cNvSpPr>
                  <a:spLocks noChangeShapeType="1"/>
                </p:cNvSpPr>
                <p:nvPr/>
              </p:nvSpPr>
              <p:spPr bwMode="auto">
                <a:xfrm flipH="1" flipV="1">
                  <a:off x="2453" y="1722"/>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10" name="Line 1122"/>
                <p:cNvSpPr>
                  <a:spLocks noChangeShapeType="1"/>
                </p:cNvSpPr>
                <p:nvPr/>
              </p:nvSpPr>
              <p:spPr bwMode="auto">
                <a:xfrm flipH="1" flipV="1">
                  <a:off x="2422" y="1720"/>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11" name="Line 1123"/>
                <p:cNvSpPr>
                  <a:spLocks noChangeShapeType="1"/>
                </p:cNvSpPr>
                <p:nvPr/>
              </p:nvSpPr>
              <p:spPr bwMode="auto">
                <a:xfrm flipH="1" flipV="1">
                  <a:off x="2471" y="1719"/>
                  <a:ext cx="14"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12" name="Line 1124"/>
                <p:cNvSpPr>
                  <a:spLocks noChangeShapeType="1"/>
                </p:cNvSpPr>
                <p:nvPr/>
              </p:nvSpPr>
              <p:spPr bwMode="auto">
                <a:xfrm flipH="1" flipV="1">
                  <a:off x="2438" y="1716"/>
                  <a:ext cx="2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13" name="Line 1125"/>
                <p:cNvSpPr>
                  <a:spLocks noChangeShapeType="1"/>
                </p:cNvSpPr>
                <p:nvPr/>
              </p:nvSpPr>
              <p:spPr bwMode="auto">
                <a:xfrm flipH="1" flipV="1">
                  <a:off x="2415" y="1715"/>
                  <a:ext cx="11"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14" name="Line 1126"/>
                <p:cNvSpPr>
                  <a:spLocks noChangeShapeType="1"/>
                </p:cNvSpPr>
                <p:nvPr/>
              </p:nvSpPr>
              <p:spPr bwMode="auto">
                <a:xfrm flipH="1" flipV="1">
                  <a:off x="2456" y="1713"/>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15" name="Line 1127"/>
                <p:cNvSpPr>
                  <a:spLocks noChangeShapeType="1"/>
                </p:cNvSpPr>
                <p:nvPr/>
              </p:nvSpPr>
              <p:spPr bwMode="auto">
                <a:xfrm flipH="1" flipV="1">
                  <a:off x="2425" y="1711"/>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16" name="Line 1128"/>
                <p:cNvSpPr>
                  <a:spLocks noChangeShapeType="1"/>
                </p:cNvSpPr>
                <p:nvPr/>
              </p:nvSpPr>
              <p:spPr bwMode="auto">
                <a:xfrm flipH="1" flipV="1">
                  <a:off x="2473" y="1710"/>
                  <a:ext cx="7"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17" name="Line 1129"/>
                <p:cNvSpPr>
                  <a:spLocks noChangeShapeType="1"/>
                </p:cNvSpPr>
                <p:nvPr/>
              </p:nvSpPr>
              <p:spPr bwMode="auto">
                <a:xfrm flipH="1" flipV="1">
                  <a:off x="2441" y="1708"/>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18" name="Line 1130"/>
                <p:cNvSpPr>
                  <a:spLocks noChangeShapeType="1"/>
                </p:cNvSpPr>
                <p:nvPr/>
              </p:nvSpPr>
              <p:spPr bwMode="auto">
                <a:xfrm flipH="1">
                  <a:off x="2423" y="1707"/>
                  <a:ext cx="6"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19" name="Line 1131"/>
                <p:cNvSpPr>
                  <a:spLocks noChangeShapeType="1"/>
                </p:cNvSpPr>
                <p:nvPr/>
              </p:nvSpPr>
              <p:spPr bwMode="auto">
                <a:xfrm flipH="1" flipV="1">
                  <a:off x="2458" y="1705"/>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20" name="Line 1132"/>
                <p:cNvSpPr>
                  <a:spLocks noChangeShapeType="1"/>
                </p:cNvSpPr>
                <p:nvPr/>
              </p:nvSpPr>
              <p:spPr bwMode="auto">
                <a:xfrm flipH="1" flipV="1">
                  <a:off x="2429" y="1702"/>
                  <a:ext cx="18"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21" name="Line 1133"/>
                <p:cNvSpPr>
                  <a:spLocks noChangeShapeType="1"/>
                </p:cNvSpPr>
                <p:nvPr/>
              </p:nvSpPr>
              <p:spPr bwMode="auto">
                <a:xfrm flipH="1" flipV="1">
                  <a:off x="2476" y="1701"/>
                  <a:ext cx="8"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22" name="Line 1134"/>
                <p:cNvSpPr>
                  <a:spLocks noChangeShapeType="1"/>
                </p:cNvSpPr>
                <p:nvPr/>
              </p:nvSpPr>
              <p:spPr bwMode="auto">
                <a:xfrm flipH="1" flipV="1">
                  <a:off x="2444" y="1699"/>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23" name="Line 1135"/>
                <p:cNvSpPr>
                  <a:spLocks noChangeShapeType="1"/>
                </p:cNvSpPr>
                <p:nvPr/>
              </p:nvSpPr>
              <p:spPr bwMode="auto">
                <a:xfrm flipH="1" flipV="1">
                  <a:off x="2461" y="1696"/>
                  <a:ext cx="1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24" name="Line 1136"/>
                <p:cNvSpPr>
                  <a:spLocks noChangeShapeType="1"/>
                </p:cNvSpPr>
                <p:nvPr/>
              </p:nvSpPr>
              <p:spPr bwMode="auto">
                <a:xfrm flipH="1">
                  <a:off x="2438" y="1694"/>
                  <a:ext cx="11"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25" name="Line 1137"/>
                <p:cNvSpPr>
                  <a:spLocks noChangeShapeType="1"/>
                </p:cNvSpPr>
                <p:nvPr/>
              </p:nvSpPr>
              <p:spPr bwMode="auto">
                <a:xfrm flipH="1">
                  <a:off x="2478" y="1692"/>
                  <a:ext cx="8"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26" name="Line 1138"/>
                <p:cNvSpPr>
                  <a:spLocks noChangeShapeType="1"/>
                </p:cNvSpPr>
                <p:nvPr/>
              </p:nvSpPr>
              <p:spPr bwMode="auto">
                <a:xfrm flipH="1" flipV="1">
                  <a:off x="2447" y="1690"/>
                  <a:ext cx="2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27" name="Line 1139"/>
                <p:cNvSpPr>
                  <a:spLocks noChangeShapeType="1"/>
                </p:cNvSpPr>
                <p:nvPr/>
              </p:nvSpPr>
              <p:spPr bwMode="auto">
                <a:xfrm flipH="1" flipV="1">
                  <a:off x="2464" y="1686"/>
                  <a:ext cx="19"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28" name="Line 1140"/>
                <p:cNvSpPr>
                  <a:spLocks noChangeShapeType="1"/>
                </p:cNvSpPr>
                <p:nvPr/>
              </p:nvSpPr>
              <p:spPr bwMode="auto">
                <a:xfrm flipH="1">
                  <a:off x="2447" y="1686"/>
                  <a:ext cx="5"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29" name="Line 1141"/>
                <p:cNvSpPr>
                  <a:spLocks noChangeShapeType="1"/>
                </p:cNvSpPr>
                <p:nvPr/>
              </p:nvSpPr>
              <p:spPr bwMode="auto">
                <a:xfrm flipH="1" flipV="1">
                  <a:off x="2451" y="1681"/>
                  <a:ext cx="18"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30" name="Line 1142"/>
                <p:cNvSpPr>
                  <a:spLocks noChangeShapeType="1"/>
                </p:cNvSpPr>
                <p:nvPr/>
              </p:nvSpPr>
              <p:spPr bwMode="auto">
                <a:xfrm flipH="1" flipV="1">
                  <a:off x="2467" y="1677"/>
                  <a:ext cx="6"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31" name="Line 1143"/>
                <p:cNvSpPr>
                  <a:spLocks noChangeShapeType="1"/>
                </p:cNvSpPr>
                <p:nvPr/>
              </p:nvSpPr>
              <p:spPr bwMode="auto">
                <a:xfrm flipH="1" flipV="1">
                  <a:off x="2460" y="1672"/>
                  <a:ext cx="11"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32" name="Line 1144"/>
                <p:cNvSpPr>
                  <a:spLocks noChangeShapeType="1"/>
                </p:cNvSpPr>
                <p:nvPr/>
              </p:nvSpPr>
              <p:spPr bwMode="auto">
                <a:xfrm flipH="1">
                  <a:off x="2469" y="1668"/>
                  <a:ext cx="4"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33" name="Line 1145"/>
                <p:cNvSpPr>
                  <a:spLocks noChangeShapeType="1"/>
                </p:cNvSpPr>
                <p:nvPr/>
              </p:nvSpPr>
              <p:spPr bwMode="auto">
                <a:xfrm flipH="1">
                  <a:off x="2469" y="1664"/>
                  <a:ext cx="4"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34" name="Line 1146"/>
                <p:cNvSpPr>
                  <a:spLocks noChangeShapeType="1"/>
                </p:cNvSpPr>
                <p:nvPr/>
              </p:nvSpPr>
              <p:spPr bwMode="auto">
                <a:xfrm flipV="1">
                  <a:off x="2395" y="1684"/>
                  <a:ext cx="89" cy="87"/>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35" name="Line 1147"/>
                <p:cNvSpPr>
                  <a:spLocks noChangeShapeType="1"/>
                </p:cNvSpPr>
                <p:nvPr/>
              </p:nvSpPr>
              <p:spPr bwMode="auto">
                <a:xfrm flipV="1">
                  <a:off x="2439" y="1797"/>
                  <a:ext cx="4" cy="1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36" name="Line 1148"/>
                <p:cNvSpPr>
                  <a:spLocks noChangeShapeType="1"/>
                </p:cNvSpPr>
                <p:nvPr/>
              </p:nvSpPr>
              <p:spPr bwMode="auto">
                <a:xfrm>
                  <a:off x="2410" y="1799"/>
                  <a:ext cx="16" cy="1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37" name="Line 1149"/>
                <p:cNvSpPr>
                  <a:spLocks noChangeShapeType="1"/>
                </p:cNvSpPr>
                <p:nvPr/>
              </p:nvSpPr>
              <p:spPr bwMode="auto">
                <a:xfrm flipH="1">
                  <a:off x="2428" y="1810"/>
                  <a:ext cx="11"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38" name="Line 1150"/>
                <p:cNvSpPr>
                  <a:spLocks noChangeShapeType="1"/>
                </p:cNvSpPr>
                <p:nvPr/>
              </p:nvSpPr>
              <p:spPr bwMode="auto">
                <a:xfrm flipH="1">
                  <a:off x="2426" y="1799"/>
                  <a:ext cx="7" cy="1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39" name="Line 1151"/>
                <p:cNvSpPr>
                  <a:spLocks noChangeShapeType="1"/>
                </p:cNvSpPr>
                <p:nvPr/>
              </p:nvSpPr>
              <p:spPr bwMode="auto">
                <a:xfrm flipH="1" flipV="1">
                  <a:off x="2306" y="1859"/>
                  <a:ext cx="7"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40" name="Line 1152"/>
                <p:cNvSpPr>
                  <a:spLocks noChangeShapeType="1"/>
                </p:cNvSpPr>
                <p:nvPr/>
              </p:nvSpPr>
              <p:spPr bwMode="auto">
                <a:xfrm flipH="1">
                  <a:off x="2228" y="1861"/>
                  <a:ext cx="75" cy="7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41" name="Line 1153"/>
                <p:cNvSpPr>
                  <a:spLocks noChangeShapeType="1"/>
                </p:cNvSpPr>
                <p:nvPr/>
              </p:nvSpPr>
              <p:spPr bwMode="auto">
                <a:xfrm flipH="1">
                  <a:off x="2210" y="1845"/>
                  <a:ext cx="66" cy="6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42" name="Line 1154"/>
                <p:cNvSpPr>
                  <a:spLocks noChangeShapeType="1"/>
                </p:cNvSpPr>
                <p:nvPr/>
              </p:nvSpPr>
              <p:spPr bwMode="auto">
                <a:xfrm flipV="1">
                  <a:off x="2240" y="1890"/>
                  <a:ext cx="78" cy="7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43" name="Line 1155"/>
                <p:cNvSpPr>
                  <a:spLocks noChangeShapeType="1"/>
                </p:cNvSpPr>
                <p:nvPr/>
              </p:nvSpPr>
              <p:spPr bwMode="auto">
                <a:xfrm flipH="1">
                  <a:off x="2208" y="1907"/>
                  <a:ext cx="2" cy="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44" name="Line 1156"/>
                <p:cNvSpPr>
                  <a:spLocks noChangeShapeType="1"/>
                </p:cNvSpPr>
                <p:nvPr/>
              </p:nvSpPr>
              <p:spPr bwMode="auto">
                <a:xfrm flipH="1">
                  <a:off x="2228" y="1942"/>
                  <a:ext cx="5" cy="1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45" name="Line 1157"/>
                <p:cNvSpPr>
                  <a:spLocks noChangeShapeType="1"/>
                </p:cNvSpPr>
                <p:nvPr/>
              </p:nvSpPr>
              <p:spPr bwMode="auto">
                <a:xfrm>
                  <a:off x="2234" y="1964"/>
                  <a:ext cx="6"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46" name="Line 1158"/>
                <p:cNvSpPr>
                  <a:spLocks noChangeShapeType="1"/>
                </p:cNvSpPr>
                <p:nvPr/>
              </p:nvSpPr>
              <p:spPr bwMode="auto">
                <a:xfrm>
                  <a:off x="2240" y="1968"/>
                  <a:ext cx="6"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47" name="Line 1159"/>
                <p:cNvSpPr>
                  <a:spLocks noChangeShapeType="1"/>
                </p:cNvSpPr>
                <p:nvPr/>
              </p:nvSpPr>
              <p:spPr bwMode="auto">
                <a:xfrm>
                  <a:off x="2228" y="1956"/>
                  <a:ext cx="6"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48" name="Line 1160"/>
                <p:cNvSpPr>
                  <a:spLocks noChangeShapeType="1"/>
                </p:cNvSpPr>
                <p:nvPr/>
              </p:nvSpPr>
              <p:spPr bwMode="auto">
                <a:xfrm>
                  <a:off x="2208" y="1913"/>
                  <a:ext cx="18" cy="2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49" name="Line 1161"/>
                <p:cNvSpPr>
                  <a:spLocks noChangeShapeType="1"/>
                </p:cNvSpPr>
                <p:nvPr/>
              </p:nvSpPr>
              <p:spPr bwMode="auto">
                <a:xfrm>
                  <a:off x="2228" y="1939"/>
                  <a:ext cx="5"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50" name="Line 1162"/>
                <p:cNvSpPr>
                  <a:spLocks noChangeShapeType="1"/>
                </p:cNvSpPr>
                <p:nvPr/>
              </p:nvSpPr>
              <p:spPr bwMode="auto">
                <a:xfrm>
                  <a:off x="2226" y="1933"/>
                  <a:ext cx="2" cy="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51" name="Line 1163"/>
                <p:cNvSpPr>
                  <a:spLocks noChangeShapeType="1"/>
                </p:cNvSpPr>
                <p:nvPr/>
              </p:nvSpPr>
              <p:spPr bwMode="auto">
                <a:xfrm flipV="1">
                  <a:off x="2324" y="1870"/>
                  <a:ext cx="88"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52" name="Line 1164"/>
                <p:cNvSpPr>
                  <a:spLocks noChangeShapeType="1"/>
                </p:cNvSpPr>
                <p:nvPr/>
              </p:nvSpPr>
              <p:spPr bwMode="auto">
                <a:xfrm>
                  <a:off x="2373" y="1872"/>
                  <a:ext cx="17" cy="1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53" name="Line 1165"/>
                <p:cNvSpPr>
                  <a:spLocks noChangeShapeType="1"/>
                </p:cNvSpPr>
                <p:nvPr/>
              </p:nvSpPr>
              <p:spPr bwMode="auto">
                <a:xfrm flipV="1">
                  <a:off x="2390" y="1871"/>
                  <a:ext cx="5" cy="1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54" name="Line 1166"/>
                <p:cNvSpPr>
                  <a:spLocks noChangeShapeType="1"/>
                </p:cNvSpPr>
                <p:nvPr/>
              </p:nvSpPr>
              <p:spPr bwMode="auto">
                <a:xfrm flipH="1" flipV="1">
                  <a:off x="2395" y="1871"/>
                  <a:ext cx="37" cy="3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55" name="Line 1167"/>
                <p:cNvSpPr>
                  <a:spLocks noChangeShapeType="1"/>
                </p:cNvSpPr>
                <p:nvPr/>
              </p:nvSpPr>
              <p:spPr bwMode="auto">
                <a:xfrm>
                  <a:off x="2397" y="1881"/>
                  <a:ext cx="28" cy="2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56" name="Line 1168"/>
                <p:cNvSpPr>
                  <a:spLocks noChangeShapeType="1"/>
                </p:cNvSpPr>
                <p:nvPr/>
              </p:nvSpPr>
              <p:spPr bwMode="auto">
                <a:xfrm flipV="1">
                  <a:off x="2429" y="1902"/>
                  <a:ext cx="3" cy="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57" name="Line 1169"/>
                <p:cNvSpPr>
                  <a:spLocks noChangeShapeType="1"/>
                </p:cNvSpPr>
                <p:nvPr/>
              </p:nvSpPr>
              <p:spPr bwMode="auto">
                <a:xfrm flipV="1">
                  <a:off x="2429" y="1901"/>
                  <a:ext cx="2" cy="7"/>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58" name="Line 1170"/>
                <p:cNvSpPr>
                  <a:spLocks noChangeShapeType="1"/>
                </p:cNvSpPr>
                <p:nvPr/>
              </p:nvSpPr>
              <p:spPr bwMode="auto">
                <a:xfrm flipH="1">
                  <a:off x="2420" y="1902"/>
                  <a:ext cx="5"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59" name="Line 1171"/>
                <p:cNvSpPr>
                  <a:spLocks noChangeShapeType="1"/>
                </p:cNvSpPr>
                <p:nvPr/>
              </p:nvSpPr>
              <p:spPr bwMode="auto">
                <a:xfrm>
                  <a:off x="2420" y="1907"/>
                  <a:ext cx="9"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60" name="Line 1172"/>
                <p:cNvSpPr>
                  <a:spLocks noChangeShapeType="1"/>
                </p:cNvSpPr>
                <p:nvPr/>
              </p:nvSpPr>
              <p:spPr bwMode="auto">
                <a:xfrm flipV="1">
                  <a:off x="2390" y="1881"/>
                  <a:ext cx="7"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61" name="Line 1173"/>
                <p:cNvSpPr>
                  <a:spLocks noChangeShapeType="1"/>
                </p:cNvSpPr>
                <p:nvPr/>
              </p:nvSpPr>
              <p:spPr bwMode="auto">
                <a:xfrm flipV="1">
                  <a:off x="2411" y="1886"/>
                  <a:ext cx="2" cy="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62" name="Line 1174"/>
                <p:cNvSpPr>
                  <a:spLocks noChangeShapeType="1"/>
                </p:cNvSpPr>
                <p:nvPr/>
              </p:nvSpPr>
              <p:spPr bwMode="auto">
                <a:xfrm flipH="1" flipV="1">
                  <a:off x="2309" y="1881"/>
                  <a:ext cx="9"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63" name="Line 1175"/>
                <p:cNvSpPr>
                  <a:spLocks noChangeShapeType="1"/>
                </p:cNvSpPr>
                <p:nvPr/>
              </p:nvSpPr>
              <p:spPr bwMode="auto">
                <a:xfrm flipV="1">
                  <a:off x="2318" y="1890"/>
                  <a:ext cx="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64" name="Line 1176"/>
                <p:cNvSpPr>
                  <a:spLocks noChangeShapeType="1"/>
                </p:cNvSpPr>
                <p:nvPr/>
              </p:nvSpPr>
              <p:spPr bwMode="auto">
                <a:xfrm>
                  <a:off x="2311" y="1865"/>
                  <a:ext cx="13"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65" name="Line 1177"/>
                <p:cNvSpPr>
                  <a:spLocks noChangeShapeType="1"/>
                </p:cNvSpPr>
                <p:nvPr/>
              </p:nvSpPr>
              <p:spPr bwMode="auto">
                <a:xfrm flipV="1">
                  <a:off x="2308" y="1867"/>
                  <a:ext cx="5" cy="1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66" name="Line 1178"/>
                <p:cNvSpPr>
                  <a:spLocks noChangeShapeType="1"/>
                </p:cNvSpPr>
                <p:nvPr/>
              </p:nvSpPr>
              <p:spPr bwMode="auto">
                <a:xfrm flipH="1" flipV="1">
                  <a:off x="2308" y="1877"/>
                  <a:ext cx="1"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67" name="Line 1179"/>
                <p:cNvSpPr>
                  <a:spLocks noChangeShapeType="1"/>
                </p:cNvSpPr>
                <p:nvPr/>
              </p:nvSpPr>
              <p:spPr bwMode="auto">
                <a:xfrm flipV="1">
                  <a:off x="2483" y="1839"/>
                  <a:ext cx="1"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68" name="Line 1180"/>
                <p:cNvSpPr>
                  <a:spLocks noChangeShapeType="1"/>
                </p:cNvSpPr>
                <p:nvPr/>
              </p:nvSpPr>
              <p:spPr bwMode="auto">
                <a:xfrm flipH="1" flipV="1">
                  <a:off x="2473" y="1842"/>
                  <a:ext cx="8" cy="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69" name="Line 1181"/>
                <p:cNvSpPr>
                  <a:spLocks noChangeShapeType="1"/>
                </p:cNvSpPr>
                <p:nvPr/>
              </p:nvSpPr>
              <p:spPr bwMode="auto">
                <a:xfrm flipH="1" flipV="1">
                  <a:off x="2481" y="1836"/>
                  <a:ext cx="8" cy="7"/>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70" name="Line 1182"/>
                <p:cNvSpPr>
                  <a:spLocks noChangeShapeType="1"/>
                </p:cNvSpPr>
                <p:nvPr/>
              </p:nvSpPr>
              <p:spPr bwMode="auto">
                <a:xfrm flipV="1">
                  <a:off x="2460" y="1841"/>
                  <a:ext cx="14" cy="1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71" name="Line 1183"/>
                <p:cNvSpPr>
                  <a:spLocks noChangeShapeType="1"/>
                </p:cNvSpPr>
                <p:nvPr/>
              </p:nvSpPr>
              <p:spPr bwMode="auto">
                <a:xfrm flipH="1" flipV="1">
                  <a:off x="2465" y="1846"/>
                  <a:ext cx="11"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72" name="Line 1184"/>
                <p:cNvSpPr>
                  <a:spLocks noChangeShapeType="1"/>
                </p:cNvSpPr>
                <p:nvPr/>
              </p:nvSpPr>
              <p:spPr bwMode="auto">
                <a:xfrm>
                  <a:off x="2413" y="1870"/>
                  <a:ext cx="6"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73" name="Line 1185"/>
                <p:cNvSpPr>
                  <a:spLocks noChangeShapeType="1"/>
                </p:cNvSpPr>
                <p:nvPr/>
              </p:nvSpPr>
              <p:spPr bwMode="auto">
                <a:xfrm flipV="1">
                  <a:off x="2412" y="1868"/>
                  <a:ext cx="14"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74" name="Line 1186"/>
                <p:cNvSpPr>
                  <a:spLocks noChangeShapeType="1"/>
                </p:cNvSpPr>
                <p:nvPr/>
              </p:nvSpPr>
              <p:spPr bwMode="auto">
                <a:xfrm flipV="1">
                  <a:off x="2444" y="1852"/>
                  <a:ext cx="16"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75" name="Line 1187"/>
                <p:cNvSpPr>
                  <a:spLocks noChangeShapeType="1"/>
                </p:cNvSpPr>
                <p:nvPr/>
              </p:nvSpPr>
              <p:spPr bwMode="auto">
                <a:xfrm flipH="1" flipV="1">
                  <a:off x="2434" y="1870"/>
                  <a:ext cx="22" cy="2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76" name="Line 1188"/>
                <p:cNvSpPr>
                  <a:spLocks noChangeShapeType="1"/>
                </p:cNvSpPr>
                <p:nvPr/>
              </p:nvSpPr>
              <p:spPr bwMode="auto">
                <a:xfrm>
                  <a:off x="2423" y="1875"/>
                  <a:ext cx="29" cy="1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77" name="Line 1189"/>
                <p:cNvSpPr>
                  <a:spLocks noChangeShapeType="1"/>
                </p:cNvSpPr>
                <p:nvPr/>
              </p:nvSpPr>
              <p:spPr bwMode="auto">
                <a:xfrm flipV="1">
                  <a:off x="2445" y="1883"/>
                  <a:ext cx="2" cy="7"/>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78" name="Line 1190"/>
                <p:cNvSpPr>
                  <a:spLocks noChangeShapeType="1"/>
                </p:cNvSpPr>
                <p:nvPr/>
              </p:nvSpPr>
              <p:spPr bwMode="auto">
                <a:xfrm flipV="1">
                  <a:off x="2456" y="1892"/>
                  <a:ext cx="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79" name="Line 1191"/>
                <p:cNvSpPr>
                  <a:spLocks noChangeShapeType="1"/>
                </p:cNvSpPr>
                <p:nvPr/>
              </p:nvSpPr>
              <p:spPr bwMode="auto">
                <a:xfrm flipV="1">
                  <a:off x="2452" y="1893"/>
                  <a:ext cx="4"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80" name="Line 1192"/>
                <p:cNvSpPr>
                  <a:spLocks noChangeShapeType="1"/>
                </p:cNvSpPr>
                <p:nvPr/>
              </p:nvSpPr>
              <p:spPr bwMode="auto">
                <a:xfrm flipV="1">
                  <a:off x="2426" y="1860"/>
                  <a:ext cx="18"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81" name="Line 1193"/>
                <p:cNvSpPr>
                  <a:spLocks noChangeShapeType="1"/>
                </p:cNvSpPr>
                <p:nvPr/>
              </p:nvSpPr>
              <p:spPr bwMode="auto">
                <a:xfrm flipH="1" flipV="1">
                  <a:off x="2431" y="1866"/>
                  <a:ext cx="3"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82" name="Line 1194"/>
                <p:cNvSpPr>
                  <a:spLocks noChangeShapeType="1"/>
                </p:cNvSpPr>
                <p:nvPr/>
              </p:nvSpPr>
              <p:spPr bwMode="auto">
                <a:xfrm flipV="1">
                  <a:off x="2426" y="1867"/>
                  <a:ext cx="3" cy="1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83" name="Line 1195"/>
                <p:cNvSpPr>
                  <a:spLocks noChangeShapeType="1"/>
                </p:cNvSpPr>
                <p:nvPr/>
              </p:nvSpPr>
              <p:spPr bwMode="auto">
                <a:xfrm>
                  <a:off x="2419" y="1875"/>
                  <a:ext cx="4"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84" name="Line 1196"/>
                <p:cNvSpPr>
                  <a:spLocks noChangeShapeType="1"/>
                </p:cNvSpPr>
                <p:nvPr/>
              </p:nvSpPr>
              <p:spPr bwMode="auto">
                <a:xfrm flipV="1">
                  <a:off x="2441" y="1861"/>
                  <a:ext cx="0"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85" name="Line 1197"/>
                <p:cNvSpPr>
                  <a:spLocks noChangeShapeType="1"/>
                </p:cNvSpPr>
                <p:nvPr/>
              </p:nvSpPr>
              <p:spPr bwMode="auto">
                <a:xfrm flipV="1">
                  <a:off x="2453" y="1862"/>
                  <a:ext cx="0"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86" name="Line 1198"/>
                <p:cNvSpPr>
                  <a:spLocks noChangeShapeType="1"/>
                </p:cNvSpPr>
                <p:nvPr/>
              </p:nvSpPr>
              <p:spPr bwMode="auto">
                <a:xfrm flipV="1">
                  <a:off x="2450" y="1863"/>
                  <a:ext cx="5"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87" name="Line 1199"/>
                <p:cNvSpPr>
                  <a:spLocks noChangeShapeType="1"/>
                </p:cNvSpPr>
                <p:nvPr/>
              </p:nvSpPr>
              <p:spPr bwMode="auto">
                <a:xfrm flipH="1" flipV="1">
                  <a:off x="2447" y="1858"/>
                  <a:ext cx="8"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88" name="Line 1200"/>
                <p:cNvSpPr>
                  <a:spLocks noChangeShapeType="1"/>
                </p:cNvSpPr>
                <p:nvPr/>
              </p:nvSpPr>
              <p:spPr bwMode="auto">
                <a:xfrm>
                  <a:off x="2441" y="1861"/>
                  <a:ext cx="9" cy="7"/>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89" name="Line 1201"/>
                <p:cNvSpPr>
                  <a:spLocks noChangeShapeType="1"/>
                </p:cNvSpPr>
                <p:nvPr/>
              </p:nvSpPr>
              <p:spPr bwMode="auto">
                <a:xfrm flipV="1">
                  <a:off x="2479" y="1865"/>
                  <a:ext cx="4"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90" name="Line 1202"/>
                <p:cNvSpPr>
                  <a:spLocks noChangeShapeType="1"/>
                </p:cNvSpPr>
                <p:nvPr/>
              </p:nvSpPr>
              <p:spPr bwMode="auto">
                <a:xfrm>
                  <a:off x="2468" y="1860"/>
                  <a:ext cx="11"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91" name="Line 1203"/>
                <p:cNvSpPr>
                  <a:spLocks noChangeShapeType="1"/>
                </p:cNvSpPr>
                <p:nvPr/>
              </p:nvSpPr>
              <p:spPr bwMode="auto">
                <a:xfrm>
                  <a:off x="2459" y="1851"/>
                  <a:ext cx="0"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92" name="Line 1204"/>
                <p:cNvSpPr>
                  <a:spLocks noChangeShapeType="1"/>
                </p:cNvSpPr>
                <p:nvPr/>
              </p:nvSpPr>
              <p:spPr bwMode="auto">
                <a:xfrm flipV="1">
                  <a:off x="2475" y="1860"/>
                  <a:ext cx="2"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93" name="Line 1205"/>
                <p:cNvSpPr>
                  <a:spLocks noChangeShapeType="1"/>
                </p:cNvSpPr>
                <p:nvPr/>
              </p:nvSpPr>
              <p:spPr bwMode="auto">
                <a:xfrm flipV="1">
                  <a:off x="2473" y="1855"/>
                  <a:ext cx="3"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94" name="Line 1206"/>
                <p:cNvSpPr>
                  <a:spLocks noChangeShapeType="1"/>
                </p:cNvSpPr>
                <p:nvPr/>
              </p:nvSpPr>
              <p:spPr bwMode="auto">
                <a:xfrm flipH="1" flipV="1">
                  <a:off x="2473" y="1857"/>
                  <a:ext cx="10"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95" name="Line 1207"/>
                <p:cNvSpPr>
                  <a:spLocks noChangeShapeType="1"/>
                </p:cNvSpPr>
                <p:nvPr/>
              </p:nvSpPr>
              <p:spPr bwMode="auto">
                <a:xfrm flipV="1">
                  <a:off x="2465" y="1849"/>
                  <a:ext cx="3"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96" name="Line 1208"/>
                <p:cNvSpPr>
                  <a:spLocks noChangeShapeType="1"/>
                </p:cNvSpPr>
                <p:nvPr/>
              </p:nvSpPr>
              <p:spPr bwMode="auto">
                <a:xfrm>
                  <a:off x="2459" y="1854"/>
                  <a:ext cx="9" cy="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97" name="Line 1209"/>
                <p:cNvSpPr>
                  <a:spLocks noChangeShapeType="1"/>
                </p:cNvSpPr>
                <p:nvPr/>
              </p:nvSpPr>
              <p:spPr bwMode="auto">
                <a:xfrm flipV="1">
                  <a:off x="2482" y="1842"/>
                  <a:ext cx="1"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98" name="Line 1210"/>
                <p:cNvSpPr>
                  <a:spLocks noChangeShapeType="1"/>
                </p:cNvSpPr>
                <p:nvPr/>
              </p:nvSpPr>
              <p:spPr bwMode="auto">
                <a:xfrm flipV="1">
                  <a:off x="2488" y="1843"/>
                  <a:ext cx="1"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299" name="Line 1211"/>
                <p:cNvSpPr>
                  <a:spLocks noChangeShapeType="1"/>
                </p:cNvSpPr>
                <p:nvPr/>
              </p:nvSpPr>
              <p:spPr bwMode="auto">
                <a:xfrm flipV="1">
                  <a:off x="2494" y="1854"/>
                  <a:ext cx="2"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00" name="Line 1212"/>
                <p:cNvSpPr>
                  <a:spLocks noChangeShapeType="1"/>
                </p:cNvSpPr>
                <p:nvPr/>
              </p:nvSpPr>
              <p:spPr bwMode="auto">
                <a:xfrm flipH="1" flipV="1">
                  <a:off x="2488" y="1845"/>
                  <a:ext cx="8"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01" name="Line 1213"/>
                <p:cNvSpPr>
                  <a:spLocks noChangeShapeType="1"/>
                </p:cNvSpPr>
                <p:nvPr/>
              </p:nvSpPr>
              <p:spPr bwMode="auto">
                <a:xfrm flipH="1">
                  <a:off x="2481" y="1845"/>
                  <a:ext cx="1"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02" name="Line 1214"/>
                <p:cNvSpPr>
                  <a:spLocks noChangeShapeType="1"/>
                </p:cNvSpPr>
                <p:nvPr/>
              </p:nvSpPr>
              <p:spPr bwMode="auto">
                <a:xfrm flipV="1">
                  <a:off x="2489" y="1849"/>
                  <a:ext cx="2"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03" name="Line 1215"/>
                <p:cNvSpPr>
                  <a:spLocks noChangeShapeType="1"/>
                </p:cNvSpPr>
                <p:nvPr/>
              </p:nvSpPr>
              <p:spPr bwMode="auto">
                <a:xfrm>
                  <a:off x="2481" y="1848"/>
                  <a:ext cx="13" cy="7"/>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04" name="Line 1216"/>
                <p:cNvSpPr>
                  <a:spLocks noChangeShapeType="1"/>
                </p:cNvSpPr>
                <p:nvPr/>
              </p:nvSpPr>
              <p:spPr bwMode="auto">
                <a:xfrm flipH="1" flipV="1">
                  <a:off x="2479" y="1835"/>
                  <a:ext cx="1"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05" name="Line 1217"/>
                <p:cNvSpPr>
                  <a:spLocks noChangeShapeType="1"/>
                </p:cNvSpPr>
                <p:nvPr/>
              </p:nvSpPr>
              <p:spPr bwMode="auto">
                <a:xfrm flipH="1">
                  <a:off x="2480" y="1836"/>
                  <a:ext cx="1"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06" name="Line 1218"/>
                <p:cNvSpPr>
                  <a:spLocks noChangeShapeType="1"/>
                </p:cNvSpPr>
                <p:nvPr/>
              </p:nvSpPr>
              <p:spPr bwMode="auto">
                <a:xfrm flipV="1">
                  <a:off x="2437" y="1820"/>
                  <a:ext cx="12"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07" name="Line 1219"/>
                <p:cNvSpPr>
                  <a:spLocks noChangeShapeType="1"/>
                </p:cNvSpPr>
                <p:nvPr/>
              </p:nvSpPr>
              <p:spPr bwMode="auto">
                <a:xfrm>
                  <a:off x="2426" y="1812"/>
                  <a:ext cx="11"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08" name="Line 1220"/>
                <p:cNvSpPr>
                  <a:spLocks noChangeShapeType="1"/>
                </p:cNvSpPr>
                <p:nvPr/>
              </p:nvSpPr>
              <p:spPr bwMode="auto">
                <a:xfrm flipH="1" flipV="1">
                  <a:off x="2439" y="1810"/>
                  <a:ext cx="10" cy="1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09" name="Line 1221"/>
                <p:cNvSpPr>
                  <a:spLocks noChangeShapeType="1"/>
                </p:cNvSpPr>
                <p:nvPr/>
              </p:nvSpPr>
              <p:spPr bwMode="auto">
                <a:xfrm flipH="1">
                  <a:off x="2325" y="1750"/>
                  <a:ext cx="16"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10" name="Line 1222"/>
                <p:cNvSpPr>
                  <a:spLocks noChangeShapeType="1"/>
                </p:cNvSpPr>
                <p:nvPr/>
              </p:nvSpPr>
              <p:spPr bwMode="auto">
                <a:xfrm flipH="1">
                  <a:off x="2258" y="1777"/>
                  <a:ext cx="5"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11" name="Line 1223"/>
                <p:cNvSpPr>
                  <a:spLocks noChangeShapeType="1"/>
                </p:cNvSpPr>
                <p:nvPr/>
              </p:nvSpPr>
              <p:spPr bwMode="auto">
                <a:xfrm flipH="1">
                  <a:off x="2263" y="1769"/>
                  <a:ext cx="10"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12" name="Line 1224"/>
                <p:cNvSpPr>
                  <a:spLocks noChangeShapeType="1"/>
                </p:cNvSpPr>
                <p:nvPr/>
              </p:nvSpPr>
              <p:spPr bwMode="auto">
                <a:xfrm flipH="1">
                  <a:off x="2285" y="1771"/>
                  <a:ext cx="5"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13" name="Line 1225"/>
                <p:cNvSpPr>
                  <a:spLocks noChangeShapeType="1"/>
                </p:cNvSpPr>
                <p:nvPr/>
              </p:nvSpPr>
              <p:spPr bwMode="auto">
                <a:xfrm flipV="1">
                  <a:off x="2284" y="1762"/>
                  <a:ext cx="43" cy="1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14" name="Line 1226"/>
                <p:cNvSpPr>
                  <a:spLocks noChangeShapeType="1"/>
                </p:cNvSpPr>
                <p:nvPr/>
              </p:nvSpPr>
              <p:spPr bwMode="auto">
                <a:xfrm flipV="1">
                  <a:off x="2283" y="1761"/>
                  <a:ext cx="43" cy="1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15" name="Line 1227"/>
                <p:cNvSpPr>
                  <a:spLocks noChangeShapeType="1"/>
                </p:cNvSpPr>
                <p:nvPr/>
              </p:nvSpPr>
              <p:spPr bwMode="auto">
                <a:xfrm flipV="1">
                  <a:off x="2283" y="1760"/>
                  <a:ext cx="41" cy="1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16" name="Line 1228"/>
                <p:cNvSpPr>
                  <a:spLocks noChangeShapeType="1"/>
                </p:cNvSpPr>
                <p:nvPr/>
              </p:nvSpPr>
              <p:spPr bwMode="auto">
                <a:xfrm flipV="1">
                  <a:off x="2284" y="1760"/>
                  <a:ext cx="38" cy="1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17" name="Line 1229"/>
                <p:cNvSpPr>
                  <a:spLocks noChangeShapeType="1"/>
                </p:cNvSpPr>
                <p:nvPr/>
              </p:nvSpPr>
              <p:spPr bwMode="auto">
                <a:xfrm flipV="1">
                  <a:off x="2285" y="1760"/>
                  <a:ext cx="33" cy="1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18" name="Line 1230"/>
                <p:cNvSpPr>
                  <a:spLocks noChangeShapeType="1"/>
                </p:cNvSpPr>
                <p:nvPr/>
              </p:nvSpPr>
              <p:spPr bwMode="auto">
                <a:xfrm flipV="1">
                  <a:off x="2288" y="1760"/>
                  <a:ext cx="27" cy="1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19" name="Line 1231"/>
                <p:cNvSpPr>
                  <a:spLocks noChangeShapeType="1"/>
                </p:cNvSpPr>
                <p:nvPr/>
              </p:nvSpPr>
              <p:spPr bwMode="auto">
                <a:xfrm flipV="1">
                  <a:off x="2294" y="1762"/>
                  <a:ext cx="15" cy="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20" name="Line 1232"/>
                <p:cNvSpPr>
                  <a:spLocks noChangeShapeType="1"/>
                </p:cNvSpPr>
                <p:nvPr/>
              </p:nvSpPr>
              <p:spPr bwMode="auto">
                <a:xfrm flipV="1">
                  <a:off x="2285" y="1764"/>
                  <a:ext cx="42" cy="17"/>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21" name="Line 1233"/>
                <p:cNvSpPr>
                  <a:spLocks noChangeShapeType="1"/>
                </p:cNvSpPr>
                <p:nvPr/>
              </p:nvSpPr>
              <p:spPr bwMode="auto">
                <a:xfrm flipV="1">
                  <a:off x="2287" y="1764"/>
                  <a:ext cx="40" cy="1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22" name="Line 1234"/>
                <p:cNvSpPr>
                  <a:spLocks noChangeShapeType="1"/>
                </p:cNvSpPr>
                <p:nvPr/>
              </p:nvSpPr>
              <p:spPr bwMode="auto">
                <a:xfrm flipV="1">
                  <a:off x="2289" y="1767"/>
                  <a:ext cx="37" cy="1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23" name="Line 1235"/>
                <p:cNvSpPr>
                  <a:spLocks noChangeShapeType="1"/>
                </p:cNvSpPr>
                <p:nvPr/>
              </p:nvSpPr>
              <p:spPr bwMode="auto">
                <a:xfrm flipV="1">
                  <a:off x="2292" y="1769"/>
                  <a:ext cx="32" cy="1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24" name="Line 1236"/>
                <p:cNvSpPr>
                  <a:spLocks noChangeShapeType="1"/>
                </p:cNvSpPr>
                <p:nvPr/>
              </p:nvSpPr>
              <p:spPr bwMode="auto">
                <a:xfrm flipV="1">
                  <a:off x="2297" y="1772"/>
                  <a:ext cx="24"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25" name="Line 1237"/>
                <p:cNvSpPr>
                  <a:spLocks noChangeShapeType="1"/>
                </p:cNvSpPr>
                <p:nvPr/>
              </p:nvSpPr>
              <p:spPr bwMode="auto">
                <a:xfrm flipH="1" flipV="1">
                  <a:off x="2296" y="1767"/>
                  <a:ext cx="13" cy="1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26" name="Line 1238"/>
                <p:cNvSpPr>
                  <a:spLocks noChangeShapeType="1"/>
                </p:cNvSpPr>
                <p:nvPr/>
              </p:nvSpPr>
              <p:spPr bwMode="auto">
                <a:xfrm flipH="1" flipV="1">
                  <a:off x="2291" y="1771"/>
                  <a:ext cx="12"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27" name="Line 1239"/>
                <p:cNvSpPr>
                  <a:spLocks noChangeShapeType="1"/>
                </p:cNvSpPr>
                <p:nvPr/>
              </p:nvSpPr>
              <p:spPr bwMode="auto">
                <a:xfrm flipH="1" flipV="1">
                  <a:off x="2285" y="1774"/>
                  <a:ext cx="11"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28" name="Line 1240"/>
                <p:cNvSpPr>
                  <a:spLocks noChangeShapeType="1"/>
                </p:cNvSpPr>
                <p:nvPr/>
              </p:nvSpPr>
              <p:spPr bwMode="auto">
                <a:xfrm flipH="1" flipV="1">
                  <a:off x="2284" y="1780"/>
                  <a:ext cx="1"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29" name="Line 1241"/>
                <p:cNvSpPr>
                  <a:spLocks noChangeShapeType="1"/>
                </p:cNvSpPr>
                <p:nvPr/>
              </p:nvSpPr>
              <p:spPr bwMode="auto">
                <a:xfrm flipH="1" flipV="1">
                  <a:off x="2302" y="1764"/>
                  <a:ext cx="15" cy="1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30" name="Line 1242"/>
                <p:cNvSpPr>
                  <a:spLocks noChangeShapeType="1"/>
                </p:cNvSpPr>
                <p:nvPr/>
              </p:nvSpPr>
              <p:spPr bwMode="auto">
                <a:xfrm flipH="1" flipV="1">
                  <a:off x="2309" y="1761"/>
                  <a:ext cx="12" cy="1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31" name="Line 1243"/>
                <p:cNvSpPr>
                  <a:spLocks noChangeShapeType="1"/>
                </p:cNvSpPr>
                <p:nvPr/>
              </p:nvSpPr>
              <p:spPr bwMode="auto">
                <a:xfrm flipH="1" flipV="1">
                  <a:off x="2318" y="1760"/>
                  <a:ext cx="8" cy="7"/>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32" name="Line 1244"/>
                <p:cNvSpPr>
                  <a:spLocks noChangeShapeType="1"/>
                </p:cNvSpPr>
                <p:nvPr/>
              </p:nvSpPr>
              <p:spPr bwMode="auto">
                <a:xfrm flipV="1">
                  <a:off x="2296" y="1780"/>
                  <a:ext cx="7"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33" name="Line 1245"/>
                <p:cNvSpPr>
                  <a:spLocks noChangeShapeType="1"/>
                </p:cNvSpPr>
                <p:nvPr/>
              </p:nvSpPr>
              <p:spPr bwMode="auto">
                <a:xfrm flipV="1">
                  <a:off x="2300" y="1784"/>
                  <a:ext cx="20" cy="7"/>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34" name="Line 1246"/>
                <p:cNvSpPr>
                  <a:spLocks noChangeShapeType="1"/>
                </p:cNvSpPr>
                <p:nvPr/>
              </p:nvSpPr>
              <p:spPr bwMode="auto">
                <a:xfrm flipV="1">
                  <a:off x="2345" y="1812"/>
                  <a:ext cx="18"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35" name="Line 1247"/>
                <p:cNvSpPr>
                  <a:spLocks noChangeShapeType="1"/>
                </p:cNvSpPr>
                <p:nvPr/>
              </p:nvSpPr>
              <p:spPr bwMode="auto">
                <a:xfrm>
                  <a:off x="2264" y="1830"/>
                  <a:ext cx="98"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36" name="Line 1248"/>
                <p:cNvSpPr>
                  <a:spLocks noChangeShapeType="1"/>
                </p:cNvSpPr>
                <p:nvPr/>
              </p:nvSpPr>
              <p:spPr bwMode="auto">
                <a:xfrm flipV="1">
                  <a:off x="2264" y="1825"/>
                  <a:ext cx="0"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37" name="Line 1249"/>
                <p:cNvSpPr>
                  <a:spLocks noChangeShapeType="1"/>
                </p:cNvSpPr>
                <p:nvPr/>
              </p:nvSpPr>
              <p:spPr bwMode="auto">
                <a:xfrm flipH="1" flipV="1">
                  <a:off x="2260" y="1792"/>
                  <a:ext cx="43" cy="2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38" name="Line 1250"/>
                <p:cNvSpPr>
                  <a:spLocks noChangeShapeType="1"/>
                </p:cNvSpPr>
                <p:nvPr/>
              </p:nvSpPr>
              <p:spPr bwMode="auto">
                <a:xfrm flipH="1" flipV="1">
                  <a:off x="2290" y="1832"/>
                  <a:ext cx="8" cy="2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39" name="Line 1251"/>
                <p:cNvSpPr>
                  <a:spLocks noChangeShapeType="1"/>
                </p:cNvSpPr>
                <p:nvPr/>
              </p:nvSpPr>
              <p:spPr bwMode="auto">
                <a:xfrm flipH="1" flipV="1">
                  <a:off x="2298" y="1854"/>
                  <a:ext cx="8"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40" name="Line 1252"/>
                <p:cNvSpPr>
                  <a:spLocks noChangeShapeType="1"/>
                </p:cNvSpPr>
                <p:nvPr/>
              </p:nvSpPr>
              <p:spPr bwMode="auto">
                <a:xfrm flipH="1">
                  <a:off x="2276" y="1833"/>
                  <a:ext cx="14" cy="1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41" name="Line 1253"/>
                <p:cNvSpPr>
                  <a:spLocks noChangeShapeType="1"/>
                </p:cNvSpPr>
                <p:nvPr/>
              </p:nvSpPr>
              <p:spPr bwMode="auto">
                <a:xfrm flipV="1">
                  <a:off x="2264" y="1830"/>
                  <a:ext cx="0"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42" name="Line 1254"/>
                <p:cNvSpPr>
                  <a:spLocks noChangeShapeType="1"/>
                </p:cNvSpPr>
                <p:nvPr/>
              </p:nvSpPr>
              <p:spPr bwMode="auto">
                <a:xfrm flipH="1" flipV="1">
                  <a:off x="2264" y="1835"/>
                  <a:ext cx="5"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43" name="Line 1255"/>
                <p:cNvSpPr>
                  <a:spLocks noChangeShapeType="1"/>
                </p:cNvSpPr>
                <p:nvPr/>
              </p:nvSpPr>
              <p:spPr bwMode="auto">
                <a:xfrm flipH="1" flipV="1">
                  <a:off x="2269" y="1843"/>
                  <a:ext cx="7"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44" name="Line 1256"/>
                <p:cNvSpPr>
                  <a:spLocks noChangeShapeType="1"/>
                </p:cNvSpPr>
                <p:nvPr/>
              </p:nvSpPr>
              <p:spPr bwMode="auto">
                <a:xfrm flipH="1">
                  <a:off x="2290" y="1833"/>
                  <a:ext cx="1"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45" name="Line 1257"/>
                <p:cNvSpPr>
                  <a:spLocks noChangeShapeType="1"/>
                </p:cNvSpPr>
                <p:nvPr/>
              </p:nvSpPr>
              <p:spPr bwMode="auto">
                <a:xfrm flipV="1">
                  <a:off x="2311" y="1823"/>
                  <a:ext cx="17"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46" name="Line 1258"/>
                <p:cNvSpPr>
                  <a:spLocks noChangeShapeType="1"/>
                </p:cNvSpPr>
                <p:nvPr/>
              </p:nvSpPr>
              <p:spPr bwMode="auto">
                <a:xfrm>
                  <a:off x="2303" y="1820"/>
                  <a:ext cx="4"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47" name="Line 1259"/>
                <p:cNvSpPr>
                  <a:spLocks noChangeShapeType="1"/>
                </p:cNvSpPr>
                <p:nvPr/>
              </p:nvSpPr>
              <p:spPr bwMode="auto">
                <a:xfrm>
                  <a:off x="2303" y="1820"/>
                  <a:ext cx="8"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48" name="Line 1260"/>
                <p:cNvSpPr>
                  <a:spLocks noChangeShapeType="1"/>
                </p:cNvSpPr>
                <p:nvPr/>
              </p:nvSpPr>
              <p:spPr bwMode="auto">
                <a:xfrm flipV="1">
                  <a:off x="2328" y="1820"/>
                  <a:ext cx="17"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49" name="Line 1261"/>
                <p:cNvSpPr>
                  <a:spLocks noChangeShapeType="1"/>
                </p:cNvSpPr>
                <p:nvPr/>
              </p:nvSpPr>
              <p:spPr bwMode="auto">
                <a:xfrm flipV="1">
                  <a:off x="2273" y="1808"/>
                  <a:ext cx="9"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50" name="Line 1262"/>
                <p:cNvSpPr>
                  <a:spLocks noChangeShapeType="1"/>
                </p:cNvSpPr>
                <p:nvPr/>
              </p:nvSpPr>
              <p:spPr bwMode="auto">
                <a:xfrm flipV="1">
                  <a:off x="2264" y="1816"/>
                  <a:ext cx="9"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51" name="Line 1263"/>
                <p:cNvSpPr>
                  <a:spLocks noChangeShapeType="1"/>
                </p:cNvSpPr>
                <p:nvPr/>
              </p:nvSpPr>
              <p:spPr bwMode="auto">
                <a:xfrm flipV="1">
                  <a:off x="2284" y="1791"/>
                  <a:ext cx="16"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52" name="Line 1264"/>
                <p:cNvSpPr>
                  <a:spLocks noChangeShapeType="1"/>
                </p:cNvSpPr>
                <p:nvPr/>
              </p:nvSpPr>
              <p:spPr bwMode="auto">
                <a:xfrm>
                  <a:off x="2268" y="1794"/>
                  <a:ext cx="16"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53" name="Line 1265"/>
                <p:cNvSpPr>
                  <a:spLocks noChangeShapeType="1"/>
                </p:cNvSpPr>
                <p:nvPr/>
              </p:nvSpPr>
              <p:spPr bwMode="auto">
                <a:xfrm>
                  <a:off x="2260" y="1792"/>
                  <a:ext cx="1"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54" name="Line 1266"/>
                <p:cNvSpPr>
                  <a:spLocks noChangeShapeType="1"/>
                </p:cNvSpPr>
                <p:nvPr/>
              </p:nvSpPr>
              <p:spPr bwMode="auto">
                <a:xfrm>
                  <a:off x="2261" y="1792"/>
                  <a:ext cx="7"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55" name="Line 1267"/>
                <p:cNvSpPr>
                  <a:spLocks noChangeShapeType="1"/>
                </p:cNvSpPr>
                <p:nvPr/>
              </p:nvSpPr>
              <p:spPr bwMode="auto">
                <a:xfrm>
                  <a:off x="2258" y="1786"/>
                  <a:ext cx="2" cy="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56" name="Line 1268"/>
                <p:cNvSpPr>
                  <a:spLocks noChangeShapeType="1"/>
                </p:cNvSpPr>
                <p:nvPr/>
              </p:nvSpPr>
              <p:spPr bwMode="auto">
                <a:xfrm>
                  <a:off x="2283" y="1779"/>
                  <a:ext cx="2"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57" name="Line 1269"/>
                <p:cNvSpPr>
                  <a:spLocks noChangeShapeType="1"/>
                </p:cNvSpPr>
                <p:nvPr/>
              </p:nvSpPr>
              <p:spPr bwMode="auto">
                <a:xfrm flipH="1">
                  <a:off x="2283" y="1775"/>
                  <a:ext cx="2"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58" name="Line 1270"/>
                <p:cNvSpPr>
                  <a:spLocks noChangeShapeType="1"/>
                </p:cNvSpPr>
                <p:nvPr/>
              </p:nvSpPr>
              <p:spPr bwMode="auto">
                <a:xfrm>
                  <a:off x="2288" y="1782"/>
                  <a:ext cx="8"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59" name="Line 1271"/>
                <p:cNvSpPr>
                  <a:spLocks noChangeShapeType="1"/>
                </p:cNvSpPr>
                <p:nvPr/>
              </p:nvSpPr>
              <p:spPr bwMode="auto">
                <a:xfrm>
                  <a:off x="2285" y="1781"/>
                  <a:ext cx="3"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60" name="Line 1272"/>
                <p:cNvSpPr>
                  <a:spLocks noChangeShapeType="1"/>
                </p:cNvSpPr>
                <p:nvPr/>
              </p:nvSpPr>
              <p:spPr bwMode="auto">
                <a:xfrm flipH="1" flipV="1">
                  <a:off x="2348" y="1753"/>
                  <a:ext cx="39" cy="2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61" name="Line 1273"/>
                <p:cNvSpPr>
                  <a:spLocks noChangeShapeType="1"/>
                </p:cNvSpPr>
                <p:nvPr/>
              </p:nvSpPr>
              <p:spPr bwMode="auto">
                <a:xfrm flipV="1">
                  <a:off x="2378" y="1794"/>
                  <a:ext cx="9"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62" name="Line 1274"/>
                <p:cNvSpPr>
                  <a:spLocks noChangeShapeType="1"/>
                </p:cNvSpPr>
                <p:nvPr/>
              </p:nvSpPr>
              <p:spPr bwMode="auto">
                <a:xfrm flipV="1">
                  <a:off x="2384" y="1810"/>
                  <a:ext cx="17" cy="1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63" name="Line 1275"/>
                <p:cNvSpPr>
                  <a:spLocks noChangeShapeType="1"/>
                </p:cNvSpPr>
                <p:nvPr/>
              </p:nvSpPr>
              <p:spPr bwMode="auto">
                <a:xfrm flipV="1">
                  <a:off x="2362" y="1820"/>
                  <a:ext cx="22" cy="1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64" name="Line 1276"/>
                <p:cNvSpPr>
                  <a:spLocks noChangeShapeType="1"/>
                </p:cNvSpPr>
                <p:nvPr/>
              </p:nvSpPr>
              <p:spPr bwMode="auto">
                <a:xfrm flipV="1">
                  <a:off x="2363" y="1803"/>
                  <a:ext cx="15"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65" name="Line 1277"/>
                <p:cNvSpPr>
                  <a:spLocks noChangeShapeType="1"/>
                </p:cNvSpPr>
                <p:nvPr/>
              </p:nvSpPr>
              <p:spPr bwMode="auto">
                <a:xfrm flipH="1" flipV="1">
                  <a:off x="2417" y="1786"/>
                  <a:ext cx="16" cy="1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66" name="Line 1278"/>
                <p:cNvSpPr>
                  <a:spLocks noChangeShapeType="1"/>
                </p:cNvSpPr>
                <p:nvPr/>
              </p:nvSpPr>
              <p:spPr bwMode="auto">
                <a:xfrm flipV="1">
                  <a:off x="2410" y="1785"/>
                  <a:ext cx="7" cy="1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67" name="Line 1279"/>
                <p:cNvSpPr>
                  <a:spLocks noChangeShapeType="1"/>
                </p:cNvSpPr>
                <p:nvPr/>
              </p:nvSpPr>
              <p:spPr bwMode="auto">
                <a:xfrm flipV="1">
                  <a:off x="2401" y="1801"/>
                  <a:ext cx="9"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68" name="Line 1280"/>
                <p:cNvSpPr>
                  <a:spLocks noChangeShapeType="1"/>
                </p:cNvSpPr>
                <p:nvPr/>
              </p:nvSpPr>
              <p:spPr bwMode="auto">
                <a:xfrm flipH="1">
                  <a:off x="2433" y="1797"/>
                  <a:ext cx="10"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69" name="Line 1281"/>
                <p:cNvSpPr>
                  <a:spLocks noChangeShapeType="1"/>
                </p:cNvSpPr>
                <p:nvPr/>
              </p:nvSpPr>
              <p:spPr bwMode="auto">
                <a:xfrm flipH="1" flipV="1">
                  <a:off x="2387" y="1779"/>
                  <a:ext cx="4" cy="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70" name="Line 1282"/>
                <p:cNvSpPr>
                  <a:spLocks noChangeShapeType="1"/>
                </p:cNvSpPr>
                <p:nvPr/>
              </p:nvSpPr>
              <p:spPr bwMode="auto">
                <a:xfrm flipV="1">
                  <a:off x="2387" y="1785"/>
                  <a:ext cx="4"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71" name="Line 1283"/>
                <p:cNvSpPr>
                  <a:spLocks noChangeShapeType="1"/>
                </p:cNvSpPr>
                <p:nvPr/>
              </p:nvSpPr>
              <p:spPr bwMode="auto">
                <a:xfrm flipV="1">
                  <a:off x="2336" y="1767"/>
                  <a:ext cx="10"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72" name="Line 1284"/>
                <p:cNvSpPr>
                  <a:spLocks noChangeShapeType="1"/>
                </p:cNvSpPr>
                <p:nvPr/>
              </p:nvSpPr>
              <p:spPr bwMode="auto">
                <a:xfrm flipV="1">
                  <a:off x="2320" y="1775"/>
                  <a:ext cx="16"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73" name="Line 1285"/>
                <p:cNvSpPr>
                  <a:spLocks noChangeShapeType="1"/>
                </p:cNvSpPr>
                <p:nvPr/>
              </p:nvSpPr>
              <p:spPr bwMode="auto">
                <a:xfrm flipH="1">
                  <a:off x="2306" y="1760"/>
                  <a:ext cx="8" cy="2"/>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74" name="Line 1286"/>
                <p:cNvSpPr>
                  <a:spLocks noChangeShapeType="1"/>
                </p:cNvSpPr>
                <p:nvPr/>
              </p:nvSpPr>
              <p:spPr bwMode="auto">
                <a:xfrm flipV="1">
                  <a:off x="2313" y="1772"/>
                  <a:ext cx="8"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75" name="Line 1287"/>
                <p:cNvSpPr>
                  <a:spLocks noChangeShapeType="1"/>
                </p:cNvSpPr>
                <p:nvPr/>
              </p:nvSpPr>
              <p:spPr bwMode="auto">
                <a:xfrm flipH="1">
                  <a:off x="2297" y="1762"/>
                  <a:ext cx="9"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76" name="Line 1288"/>
                <p:cNvSpPr>
                  <a:spLocks noChangeShapeType="1"/>
                </p:cNvSpPr>
                <p:nvPr/>
              </p:nvSpPr>
              <p:spPr bwMode="auto">
                <a:xfrm flipV="1">
                  <a:off x="2303" y="1777"/>
                  <a:ext cx="10"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77" name="Line 1289"/>
                <p:cNvSpPr>
                  <a:spLocks noChangeShapeType="1"/>
                </p:cNvSpPr>
                <p:nvPr/>
              </p:nvSpPr>
              <p:spPr bwMode="auto">
                <a:xfrm flipH="1">
                  <a:off x="2290" y="1766"/>
                  <a:ext cx="7"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78" name="Line 1290"/>
                <p:cNvSpPr>
                  <a:spLocks noChangeShapeType="1"/>
                </p:cNvSpPr>
                <p:nvPr/>
              </p:nvSpPr>
              <p:spPr bwMode="auto">
                <a:xfrm flipH="1">
                  <a:off x="2314" y="1760"/>
                  <a:ext cx="8" cy="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79" name="Line 1291"/>
                <p:cNvSpPr>
                  <a:spLocks noChangeShapeType="1"/>
                </p:cNvSpPr>
                <p:nvPr/>
              </p:nvSpPr>
              <p:spPr bwMode="auto">
                <a:xfrm flipV="1">
                  <a:off x="2325" y="1764"/>
                  <a:ext cx="2"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80" name="Line 1292"/>
                <p:cNvSpPr>
                  <a:spLocks noChangeShapeType="1"/>
                </p:cNvSpPr>
                <p:nvPr/>
              </p:nvSpPr>
              <p:spPr bwMode="auto">
                <a:xfrm flipV="1">
                  <a:off x="2321" y="1768"/>
                  <a:ext cx="4"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81" name="Line 1293"/>
                <p:cNvSpPr>
                  <a:spLocks noChangeShapeType="1"/>
                </p:cNvSpPr>
                <p:nvPr/>
              </p:nvSpPr>
              <p:spPr bwMode="auto">
                <a:xfrm flipH="1" flipV="1">
                  <a:off x="2322" y="1760"/>
                  <a:ext cx="4" cy="1"/>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82" name="Line 1294"/>
                <p:cNvSpPr>
                  <a:spLocks noChangeShapeType="1"/>
                </p:cNvSpPr>
                <p:nvPr/>
              </p:nvSpPr>
              <p:spPr bwMode="auto">
                <a:xfrm flipH="1" flipV="1">
                  <a:off x="2326" y="1761"/>
                  <a:ext cx="1"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83" name="Line 1295"/>
                <p:cNvSpPr>
                  <a:spLocks noChangeShapeType="1"/>
                </p:cNvSpPr>
                <p:nvPr/>
              </p:nvSpPr>
              <p:spPr bwMode="auto">
                <a:xfrm flipH="1" flipV="1">
                  <a:off x="2384" y="1751"/>
                  <a:ext cx="9" cy="20"/>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84" name="Line 1296"/>
                <p:cNvSpPr>
                  <a:spLocks noChangeShapeType="1"/>
                </p:cNvSpPr>
                <p:nvPr/>
              </p:nvSpPr>
              <p:spPr bwMode="auto">
                <a:xfrm flipH="1" flipV="1">
                  <a:off x="2348" y="1753"/>
                  <a:ext cx="3"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85" name="Line 1297"/>
                <p:cNvSpPr>
                  <a:spLocks noChangeShapeType="1"/>
                </p:cNvSpPr>
                <p:nvPr/>
              </p:nvSpPr>
              <p:spPr bwMode="auto">
                <a:xfrm flipH="1" flipV="1">
                  <a:off x="2341" y="1750"/>
                  <a:ext cx="7"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86" name="Line 1298"/>
                <p:cNvSpPr>
                  <a:spLocks noChangeShapeType="1"/>
                </p:cNvSpPr>
                <p:nvPr/>
              </p:nvSpPr>
              <p:spPr bwMode="auto">
                <a:xfrm flipV="1">
                  <a:off x="2346" y="1758"/>
                  <a:ext cx="5"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87" name="Line 1299"/>
                <p:cNvSpPr>
                  <a:spLocks noChangeShapeType="1"/>
                </p:cNvSpPr>
                <p:nvPr/>
              </p:nvSpPr>
              <p:spPr bwMode="auto">
                <a:xfrm flipH="1">
                  <a:off x="2273" y="1760"/>
                  <a:ext cx="16" cy="9"/>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88" name="Line 1300"/>
                <p:cNvSpPr>
                  <a:spLocks noChangeShapeType="1"/>
                </p:cNvSpPr>
                <p:nvPr/>
              </p:nvSpPr>
              <p:spPr bwMode="auto">
                <a:xfrm flipH="1">
                  <a:off x="2309" y="1751"/>
                  <a:ext cx="16"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89" name="Line 1301"/>
                <p:cNvSpPr>
                  <a:spLocks noChangeShapeType="1"/>
                </p:cNvSpPr>
                <p:nvPr/>
              </p:nvSpPr>
              <p:spPr bwMode="auto">
                <a:xfrm flipH="1">
                  <a:off x="2289" y="1754"/>
                  <a:ext cx="20" cy="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90" name="Line 1302"/>
                <p:cNvSpPr>
                  <a:spLocks noChangeShapeType="1"/>
                </p:cNvSpPr>
                <p:nvPr/>
              </p:nvSpPr>
              <p:spPr bwMode="auto">
                <a:xfrm flipH="1" flipV="1">
                  <a:off x="2421" y="1776"/>
                  <a:ext cx="63" cy="4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91" name="Line 1303"/>
                <p:cNvSpPr>
                  <a:spLocks noChangeShapeType="1"/>
                </p:cNvSpPr>
                <p:nvPr/>
              </p:nvSpPr>
              <p:spPr bwMode="auto">
                <a:xfrm flipH="1" flipV="1">
                  <a:off x="2484" y="1822"/>
                  <a:ext cx="2" cy="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92" name="Line 1304"/>
                <p:cNvSpPr>
                  <a:spLocks noChangeShapeType="1"/>
                </p:cNvSpPr>
                <p:nvPr/>
              </p:nvSpPr>
              <p:spPr bwMode="auto">
                <a:xfrm>
                  <a:off x="2473" y="1679"/>
                  <a:ext cx="10" cy="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93" name="Line 1305"/>
                <p:cNvSpPr>
                  <a:spLocks noChangeShapeType="1"/>
                </p:cNvSpPr>
                <p:nvPr/>
              </p:nvSpPr>
              <p:spPr bwMode="auto">
                <a:xfrm flipH="1">
                  <a:off x="2392" y="1661"/>
                  <a:ext cx="79" cy="76"/>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94" name="Line 1306"/>
                <p:cNvSpPr>
                  <a:spLocks noChangeShapeType="1"/>
                </p:cNvSpPr>
                <p:nvPr/>
              </p:nvSpPr>
              <p:spPr bwMode="auto">
                <a:xfrm flipH="1">
                  <a:off x="2434" y="1725"/>
                  <a:ext cx="55" cy="55"/>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95" name="Line 1307"/>
                <p:cNvSpPr>
                  <a:spLocks noChangeShapeType="1"/>
                </p:cNvSpPr>
                <p:nvPr/>
              </p:nvSpPr>
              <p:spPr bwMode="auto">
                <a:xfrm flipH="1" flipV="1">
                  <a:off x="2416" y="1773"/>
                  <a:ext cx="5" cy="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96" name="Line 1308"/>
                <p:cNvSpPr>
                  <a:spLocks noChangeShapeType="1"/>
                </p:cNvSpPr>
                <p:nvPr/>
              </p:nvSpPr>
              <p:spPr bwMode="auto">
                <a:xfrm flipH="1" flipV="1">
                  <a:off x="2428" y="1772"/>
                  <a:ext cx="6" cy="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97" name="Line 1309"/>
                <p:cNvSpPr>
                  <a:spLocks noChangeShapeType="1"/>
                </p:cNvSpPr>
                <p:nvPr/>
              </p:nvSpPr>
              <p:spPr bwMode="auto">
                <a:xfrm flipH="1">
                  <a:off x="2479" y="1698"/>
                  <a:ext cx="7" cy="13"/>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98" name="Line 1310"/>
                <p:cNvSpPr>
                  <a:spLocks noChangeShapeType="1"/>
                </p:cNvSpPr>
                <p:nvPr/>
              </p:nvSpPr>
              <p:spPr bwMode="auto">
                <a:xfrm>
                  <a:off x="2479" y="1711"/>
                  <a:ext cx="10" cy="1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399" name="Line 1311"/>
                <p:cNvSpPr>
                  <a:spLocks noChangeShapeType="1"/>
                </p:cNvSpPr>
                <p:nvPr/>
              </p:nvSpPr>
              <p:spPr bwMode="auto">
                <a:xfrm>
                  <a:off x="2483" y="1684"/>
                  <a:ext cx="3" cy="14"/>
                </a:xfrm>
                <a:prstGeom prst="line">
                  <a:avLst/>
                </a:prstGeom>
                <a:noFill/>
                <a:ln w="12700">
                  <a:solidFill>
                    <a:srgbClr val="FF0000"/>
                  </a:solidFill>
                  <a:round/>
                  <a:headEnd type="none" w="sm" len="sm"/>
                  <a:tailEnd type="none" w="sm" len="sm"/>
                </a:ln>
                <a:effectLst/>
              </p:spPr>
              <p:txBody>
                <a:bodyPr wrap="none" anchor="ctr"/>
                <a:lstStyle/>
                <a:p>
                  <a:endParaRPr lang="en-US" sz="1800"/>
                </a:p>
              </p:txBody>
            </p:sp>
            <p:sp>
              <p:nvSpPr>
                <p:cNvPr id="90400" name="Line 1312"/>
                <p:cNvSpPr>
                  <a:spLocks noChangeShapeType="1"/>
                </p:cNvSpPr>
                <p:nvPr/>
              </p:nvSpPr>
              <p:spPr bwMode="auto">
                <a:xfrm>
                  <a:off x="2471" y="1661"/>
                  <a:ext cx="2" cy="18"/>
                </a:xfrm>
                <a:prstGeom prst="line">
                  <a:avLst/>
                </a:prstGeom>
                <a:noFill/>
                <a:ln w="12700">
                  <a:solidFill>
                    <a:srgbClr val="FF0000"/>
                  </a:solidFill>
                  <a:round/>
                  <a:headEnd type="none" w="sm" len="sm"/>
                  <a:tailEnd type="none" w="sm" len="sm"/>
                </a:ln>
                <a:effectLst/>
              </p:spPr>
              <p:txBody>
                <a:bodyPr wrap="none" anchor="ctr"/>
                <a:lstStyle/>
                <a:p>
                  <a:endParaRPr lang="en-US" sz="1800"/>
                </a:p>
              </p:txBody>
            </p:sp>
          </p:grpSp>
        </p:grpSp>
        <p:grpSp>
          <p:nvGrpSpPr>
            <p:cNvPr id="4" name="Group 1966"/>
            <p:cNvGrpSpPr>
              <a:grpSpLocks/>
            </p:cNvGrpSpPr>
            <p:nvPr/>
          </p:nvGrpSpPr>
          <p:grpSpPr bwMode="auto">
            <a:xfrm>
              <a:off x="7129463" y="2232025"/>
              <a:ext cx="2921000" cy="2884488"/>
              <a:chOff x="3531" y="1406"/>
              <a:chExt cx="1840" cy="1817"/>
            </a:xfrm>
          </p:grpSpPr>
          <p:sp>
            <p:nvSpPr>
              <p:cNvPr id="90401" name="Oval 1313"/>
              <p:cNvSpPr>
                <a:spLocks noChangeArrowheads="1"/>
              </p:cNvSpPr>
              <p:nvPr/>
            </p:nvSpPr>
            <p:spPr bwMode="auto">
              <a:xfrm>
                <a:off x="3531" y="1406"/>
                <a:ext cx="1828" cy="1817"/>
              </a:xfrm>
              <a:prstGeom prst="ellipse">
                <a:avLst/>
              </a:prstGeom>
              <a:noFill/>
              <a:ln w="25400">
                <a:solidFill>
                  <a:srgbClr val="3333CC"/>
                </a:solidFill>
                <a:round/>
                <a:headEnd/>
                <a:tailEnd/>
              </a:ln>
              <a:effectLst/>
            </p:spPr>
            <p:txBody>
              <a:bodyPr wrap="none" anchor="ctr"/>
              <a:lstStyle/>
              <a:p>
                <a:endParaRPr lang="en-US" sz="1800"/>
              </a:p>
            </p:txBody>
          </p:sp>
          <p:sp>
            <p:nvSpPr>
              <p:cNvPr id="90402" name="Oval 1314"/>
              <p:cNvSpPr>
                <a:spLocks noChangeArrowheads="1"/>
              </p:cNvSpPr>
              <p:nvPr/>
            </p:nvSpPr>
            <p:spPr bwMode="auto">
              <a:xfrm>
                <a:off x="3553" y="2177"/>
                <a:ext cx="1818" cy="323"/>
              </a:xfrm>
              <a:prstGeom prst="ellipse">
                <a:avLst/>
              </a:prstGeom>
              <a:noFill/>
              <a:ln w="25400">
                <a:solidFill>
                  <a:srgbClr val="3333CC"/>
                </a:solidFill>
                <a:round/>
                <a:headEnd/>
                <a:tailEnd/>
              </a:ln>
              <a:effectLst/>
            </p:spPr>
            <p:txBody>
              <a:bodyPr wrap="none" anchor="ctr"/>
              <a:lstStyle/>
              <a:p>
                <a:endParaRPr lang="en-US" sz="1800"/>
              </a:p>
            </p:txBody>
          </p:sp>
          <p:pic>
            <p:nvPicPr>
              <p:cNvPr id="90403" name="Picture 1315"/>
              <p:cNvPicPr>
                <a:picLocks noChangeArrowheads="1"/>
              </p:cNvPicPr>
              <p:nvPr/>
            </p:nvPicPr>
            <p:blipFill>
              <a:blip r:embed="rId3"/>
              <a:srcRect/>
              <a:stretch>
                <a:fillRect/>
              </a:stretch>
            </p:blipFill>
            <p:spPr bwMode="auto">
              <a:xfrm>
                <a:off x="4348" y="2251"/>
                <a:ext cx="198" cy="146"/>
              </a:xfrm>
              <a:prstGeom prst="rect">
                <a:avLst/>
              </a:prstGeom>
              <a:noFill/>
              <a:ln w="9525">
                <a:solidFill>
                  <a:srgbClr val="3333CC"/>
                </a:solidFill>
                <a:miter lim="800000"/>
                <a:headEnd/>
                <a:tailEnd/>
              </a:ln>
              <a:effectLst/>
            </p:spPr>
          </p:pic>
          <p:grpSp>
            <p:nvGrpSpPr>
              <p:cNvPr id="5" name="Group 1316"/>
              <p:cNvGrpSpPr>
                <a:grpSpLocks/>
              </p:cNvGrpSpPr>
              <p:nvPr/>
            </p:nvGrpSpPr>
            <p:grpSpPr bwMode="auto">
              <a:xfrm>
                <a:off x="4251" y="2126"/>
                <a:ext cx="336" cy="384"/>
                <a:chOff x="2976" y="2640"/>
                <a:chExt cx="336" cy="384"/>
              </a:xfrm>
            </p:grpSpPr>
            <p:sp>
              <p:nvSpPr>
                <p:cNvPr id="90405" name="Line 1317"/>
                <p:cNvSpPr>
                  <a:spLocks noChangeShapeType="1"/>
                </p:cNvSpPr>
                <p:nvPr/>
              </p:nvSpPr>
              <p:spPr bwMode="auto">
                <a:xfrm flipH="1" flipV="1">
                  <a:off x="3184" y="2750"/>
                  <a:ext cx="1" cy="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06" name="Line 1318"/>
                <p:cNvSpPr>
                  <a:spLocks noChangeShapeType="1"/>
                </p:cNvSpPr>
                <p:nvPr/>
              </p:nvSpPr>
              <p:spPr bwMode="auto">
                <a:xfrm flipV="1">
                  <a:off x="3181" y="2735"/>
                  <a:ext cx="10" cy="1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07" name="Line 1319"/>
                <p:cNvSpPr>
                  <a:spLocks noChangeShapeType="1"/>
                </p:cNvSpPr>
                <p:nvPr/>
              </p:nvSpPr>
              <p:spPr bwMode="auto">
                <a:xfrm flipV="1">
                  <a:off x="3220" y="2784"/>
                  <a:ext cx="5" cy="1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08" name="Line 1320"/>
                <p:cNvSpPr>
                  <a:spLocks noChangeShapeType="1"/>
                </p:cNvSpPr>
                <p:nvPr/>
              </p:nvSpPr>
              <p:spPr bwMode="auto">
                <a:xfrm flipH="1" flipV="1">
                  <a:off x="3171" y="2777"/>
                  <a:ext cx="48"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09" name="Line 1321"/>
                <p:cNvSpPr>
                  <a:spLocks noChangeShapeType="1"/>
                </p:cNvSpPr>
                <p:nvPr/>
              </p:nvSpPr>
              <p:spPr bwMode="auto">
                <a:xfrm flipH="1">
                  <a:off x="3194" y="2778"/>
                  <a:ext cx="39"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10" name="Line 1322"/>
                <p:cNvSpPr>
                  <a:spLocks noChangeShapeType="1"/>
                </p:cNvSpPr>
                <p:nvPr/>
              </p:nvSpPr>
              <p:spPr bwMode="auto">
                <a:xfrm flipV="1">
                  <a:off x="3257" y="2818"/>
                  <a:ext cx="6" cy="2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11" name="Line 1323"/>
                <p:cNvSpPr>
                  <a:spLocks noChangeShapeType="1"/>
                </p:cNvSpPr>
                <p:nvPr/>
              </p:nvSpPr>
              <p:spPr bwMode="auto">
                <a:xfrm flipV="1">
                  <a:off x="3286" y="2847"/>
                  <a:ext cx="14" cy="1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12" name="Line 1324"/>
                <p:cNvSpPr>
                  <a:spLocks noChangeShapeType="1"/>
                </p:cNvSpPr>
                <p:nvPr/>
              </p:nvSpPr>
              <p:spPr bwMode="auto">
                <a:xfrm flipH="1" flipV="1">
                  <a:off x="3250" y="2810"/>
                  <a:ext cx="13" cy="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13" name="Line 1325"/>
                <p:cNvSpPr>
                  <a:spLocks noChangeShapeType="1"/>
                </p:cNvSpPr>
                <p:nvPr/>
              </p:nvSpPr>
              <p:spPr bwMode="auto">
                <a:xfrm flipV="1">
                  <a:off x="3104" y="2927"/>
                  <a:ext cx="0"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14" name="Line 1326"/>
                <p:cNvSpPr>
                  <a:spLocks noChangeShapeType="1"/>
                </p:cNvSpPr>
                <p:nvPr/>
              </p:nvSpPr>
              <p:spPr bwMode="auto">
                <a:xfrm flipV="1">
                  <a:off x="3092" y="2919"/>
                  <a:ext cx="5" cy="2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15" name="Line 1327"/>
                <p:cNvSpPr>
                  <a:spLocks noChangeShapeType="1"/>
                </p:cNvSpPr>
                <p:nvPr/>
              </p:nvSpPr>
              <p:spPr bwMode="auto">
                <a:xfrm flipV="1">
                  <a:off x="3079" y="2894"/>
                  <a:ext cx="16" cy="6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16" name="Line 1328"/>
                <p:cNvSpPr>
                  <a:spLocks noChangeShapeType="1"/>
                </p:cNvSpPr>
                <p:nvPr/>
              </p:nvSpPr>
              <p:spPr bwMode="auto">
                <a:xfrm flipV="1">
                  <a:off x="3066" y="2887"/>
                  <a:ext cx="23" cy="8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17" name="Line 1329"/>
                <p:cNvSpPr>
                  <a:spLocks noChangeShapeType="1"/>
                </p:cNvSpPr>
                <p:nvPr/>
              </p:nvSpPr>
              <p:spPr bwMode="auto">
                <a:xfrm flipV="1">
                  <a:off x="3052" y="2880"/>
                  <a:ext cx="28" cy="10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18" name="Line 1330"/>
                <p:cNvSpPr>
                  <a:spLocks noChangeShapeType="1"/>
                </p:cNvSpPr>
                <p:nvPr/>
              </p:nvSpPr>
              <p:spPr bwMode="auto">
                <a:xfrm flipV="1">
                  <a:off x="3038" y="2865"/>
                  <a:ext cx="38" cy="13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19" name="Line 1331"/>
                <p:cNvSpPr>
                  <a:spLocks noChangeShapeType="1"/>
                </p:cNvSpPr>
                <p:nvPr/>
              </p:nvSpPr>
              <p:spPr bwMode="auto">
                <a:xfrm flipV="1">
                  <a:off x="3026" y="2857"/>
                  <a:ext cx="42" cy="15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20" name="Line 1332"/>
                <p:cNvSpPr>
                  <a:spLocks noChangeShapeType="1"/>
                </p:cNvSpPr>
                <p:nvPr/>
              </p:nvSpPr>
              <p:spPr bwMode="auto">
                <a:xfrm flipV="1">
                  <a:off x="3013" y="2870"/>
                  <a:ext cx="42" cy="15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21" name="Line 1333"/>
                <p:cNvSpPr>
                  <a:spLocks noChangeShapeType="1"/>
                </p:cNvSpPr>
                <p:nvPr/>
              </p:nvSpPr>
              <p:spPr bwMode="auto">
                <a:xfrm flipV="1">
                  <a:off x="3005" y="2883"/>
                  <a:ext cx="38" cy="13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22" name="Line 1334"/>
                <p:cNvSpPr>
                  <a:spLocks noChangeShapeType="1"/>
                </p:cNvSpPr>
                <p:nvPr/>
              </p:nvSpPr>
              <p:spPr bwMode="auto">
                <a:xfrm flipV="1">
                  <a:off x="3003" y="2897"/>
                  <a:ext cx="27" cy="9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23" name="Line 1335"/>
                <p:cNvSpPr>
                  <a:spLocks noChangeShapeType="1"/>
                </p:cNvSpPr>
                <p:nvPr/>
              </p:nvSpPr>
              <p:spPr bwMode="auto">
                <a:xfrm flipV="1">
                  <a:off x="2996" y="2910"/>
                  <a:ext cx="21" cy="7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24" name="Line 1336"/>
                <p:cNvSpPr>
                  <a:spLocks noChangeShapeType="1"/>
                </p:cNvSpPr>
                <p:nvPr/>
              </p:nvSpPr>
              <p:spPr bwMode="auto">
                <a:xfrm flipV="1">
                  <a:off x="2990" y="2922"/>
                  <a:ext cx="13" cy="49"/>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25" name="Line 1337"/>
                <p:cNvSpPr>
                  <a:spLocks noChangeShapeType="1"/>
                </p:cNvSpPr>
                <p:nvPr/>
              </p:nvSpPr>
              <p:spPr bwMode="auto">
                <a:xfrm flipV="1">
                  <a:off x="2983" y="2936"/>
                  <a:ext cx="7" cy="2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26" name="Line 1338"/>
                <p:cNvSpPr>
                  <a:spLocks noChangeShapeType="1"/>
                </p:cNvSpPr>
                <p:nvPr/>
              </p:nvSpPr>
              <p:spPr bwMode="auto">
                <a:xfrm flipV="1">
                  <a:off x="3188" y="2727"/>
                  <a:ext cx="11" cy="3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27" name="Line 1339"/>
                <p:cNvSpPr>
                  <a:spLocks noChangeShapeType="1"/>
                </p:cNvSpPr>
                <p:nvPr/>
              </p:nvSpPr>
              <p:spPr bwMode="auto">
                <a:xfrm flipV="1">
                  <a:off x="3202" y="2701"/>
                  <a:ext cx="23" cy="7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28" name="Line 1340"/>
                <p:cNvSpPr>
                  <a:spLocks noChangeShapeType="1"/>
                </p:cNvSpPr>
                <p:nvPr/>
              </p:nvSpPr>
              <p:spPr bwMode="auto">
                <a:xfrm flipV="1">
                  <a:off x="3212" y="2688"/>
                  <a:ext cx="25" cy="9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29" name="Line 1341"/>
                <p:cNvSpPr>
                  <a:spLocks noChangeShapeType="1"/>
                </p:cNvSpPr>
                <p:nvPr/>
              </p:nvSpPr>
              <p:spPr bwMode="auto">
                <a:xfrm flipV="1">
                  <a:off x="3222" y="2675"/>
                  <a:ext cx="28" cy="10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30" name="Line 1342"/>
                <p:cNvSpPr>
                  <a:spLocks noChangeShapeType="1"/>
                </p:cNvSpPr>
                <p:nvPr/>
              </p:nvSpPr>
              <p:spPr bwMode="auto">
                <a:xfrm flipV="1">
                  <a:off x="3230" y="2662"/>
                  <a:ext cx="33" cy="11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31" name="Line 1343"/>
                <p:cNvSpPr>
                  <a:spLocks noChangeShapeType="1"/>
                </p:cNvSpPr>
                <p:nvPr/>
              </p:nvSpPr>
              <p:spPr bwMode="auto">
                <a:xfrm flipV="1">
                  <a:off x="3237" y="2648"/>
                  <a:ext cx="39" cy="13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32" name="Line 1344"/>
                <p:cNvSpPr>
                  <a:spLocks noChangeShapeType="1"/>
                </p:cNvSpPr>
                <p:nvPr/>
              </p:nvSpPr>
              <p:spPr bwMode="auto">
                <a:xfrm flipV="1">
                  <a:off x="3248" y="2651"/>
                  <a:ext cx="37" cy="13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33" name="Line 1345"/>
                <p:cNvSpPr>
                  <a:spLocks noChangeShapeType="1"/>
                </p:cNvSpPr>
                <p:nvPr/>
              </p:nvSpPr>
              <p:spPr bwMode="auto">
                <a:xfrm flipV="1">
                  <a:off x="3262" y="2665"/>
                  <a:ext cx="28" cy="10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34" name="Line 1346"/>
                <p:cNvSpPr>
                  <a:spLocks noChangeShapeType="1"/>
                </p:cNvSpPr>
                <p:nvPr/>
              </p:nvSpPr>
              <p:spPr bwMode="auto">
                <a:xfrm flipV="1">
                  <a:off x="3276" y="2671"/>
                  <a:ext cx="22" cy="79"/>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35" name="Line 1347"/>
                <p:cNvSpPr>
                  <a:spLocks noChangeShapeType="1"/>
                </p:cNvSpPr>
                <p:nvPr/>
              </p:nvSpPr>
              <p:spPr bwMode="auto">
                <a:xfrm flipV="1">
                  <a:off x="3290" y="2709"/>
                  <a:ext cx="7" cy="2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36" name="Line 1348"/>
                <p:cNvSpPr>
                  <a:spLocks noChangeShapeType="1"/>
                </p:cNvSpPr>
                <p:nvPr/>
              </p:nvSpPr>
              <p:spPr bwMode="auto">
                <a:xfrm>
                  <a:off x="3303" y="2720"/>
                  <a:ext cx="1"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37" name="Line 1349"/>
                <p:cNvSpPr>
                  <a:spLocks noChangeShapeType="1"/>
                </p:cNvSpPr>
                <p:nvPr/>
              </p:nvSpPr>
              <p:spPr bwMode="auto">
                <a:xfrm flipH="1">
                  <a:off x="3069" y="2857"/>
                  <a:ext cx="4"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38" name="Line 1350"/>
                <p:cNvSpPr>
                  <a:spLocks noChangeShapeType="1"/>
                </p:cNvSpPr>
                <p:nvPr/>
              </p:nvSpPr>
              <p:spPr bwMode="auto">
                <a:xfrm flipH="1">
                  <a:off x="3072" y="2863"/>
                  <a:ext cx="3"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39" name="Line 1351"/>
                <p:cNvSpPr>
                  <a:spLocks noChangeShapeType="1"/>
                </p:cNvSpPr>
                <p:nvPr/>
              </p:nvSpPr>
              <p:spPr bwMode="auto">
                <a:xfrm flipH="1" flipV="1">
                  <a:off x="3059" y="2867"/>
                  <a:ext cx="16"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40" name="Line 1352"/>
                <p:cNvSpPr>
                  <a:spLocks noChangeShapeType="1"/>
                </p:cNvSpPr>
                <p:nvPr/>
              </p:nvSpPr>
              <p:spPr bwMode="auto">
                <a:xfrm flipH="1" flipV="1">
                  <a:off x="3068" y="2874"/>
                  <a:ext cx="11"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41" name="Line 1353"/>
                <p:cNvSpPr>
                  <a:spLocks noChangeShapeType="1"/>
                </p:cNvSpPr>
                <p:nvPr/>
              </p:nvSpPr>
              <p:spPr bwMode="auto">
                <a:xfrm flipH="1">
                  <a:off x="3054" y="2873"/>
                  <a:ext cx="1"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42" name="Line 1354"/>
                <p:cNvSpPr>
                  <a:spLocks noChangeShapeType="1"/>
                </p:cNvSpPr>
                <p:nvPr/>
              </p:nvSpPr>
              <p:spPr bwMode="auto">
                <a:xfrm flipH="1" flipV="1">
                  <a:off x="3048" y="2878"/>
                  <a:ext cx="24"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43" name="Line 1355"/>
                <p:cNvSpPr>
                  <a:spLocks noChangeShapeType="1"/>
                </p:cNvSpPr>
                <p:nvPr/>
              </p:nvSpPr>
              <p:spPr bwMode="auto">
                <a:xfrm flipH="1" flipV="1">
                  <a:off x="3066" y="2886"/>
                  <a:ext cx="22"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44" name="Line 1356"/>
                <p:cNvSpPr>
                  <a:spLocks noChangeShapeType="1"/>
                </p:cNvSpPr>
                <p:nvPr/>
              </p:nvSpPr>
              <p:spPr bwMode="auto">
                <a:xfrm flipH="1" flipV="1">
                  <a:off x="3044" y="2882"/>
                  <a:ext cx="8"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45" name="Line 1357"/>
                <p:cNvSpPr>
                  <a:spLocks noChangeShapeType="1"/>
                </p:cNvSpPr>
                <p:nvPr/>
              </p:nvSpPr>
              <p:spPr bwMode="auto">
                <a:xfrm flipH="1" flipV="1">
                  <a:off x="3082" y="2891"/>
                  <a:ext cx="1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46" name="Line 1358"/>
                <p:cNvSpPr>
                  <a:spLocks noChangeShapeType="1"/>
                </p:cNvSpPr>
                <p:nvPr/>
              </p:nvSpPr>
              <p:spPr bwMode="auto">
                <a:xfrm flipH="1" flipV="1">
                  <a:off x="3045" y="2889"/>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47" name="Line 1359"/>
                <p:cNvSpPr>
                  <a:spLocks noChangeShapeType="1"/>
                </p:cNvSpPr>
                <p:nvPr/>
              </p:nvSpPr>
              <p:spPr bwMode="auto">
                <a:xfrm flipH="1" flipV="1">
                  <a:off x="3062" y="2896"/>
                  <a:ext cx="24"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48" name="Line 1360"/>
                <p:cNvSpPr>
                  <a:spLocks noChangeShapeType="1"/>
                </p:cNvSpPr>
                <p:nvPr/>
              </p:nvSpPr>
              <p:spPr bwMode="auto">
                <a:xfrm flipH="1" flipV="1">
                  <a:off x="3033" y="2893"/>
                  <a:ext cx="15"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49" name="Line 1361"/>
                <p:cNvSpPr>
                  <a:spLocks noChangeShapeType="1"/>
                </p:cNvSpPr>
                <p:nvPr/>
              </p:nvSpPr>
              <p:spPr bwMode="auto">
                <a:xfrm flipH="1" flipV="1">
                  <a:off x="3080" y="2903"/>
                  <a:ext cx="14"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50" name="Line 1362"/>
                <p:cNvSpPr>
                  <a:spLocks noChangeShapeType="1"/>
                </p:cNvSpPr>
                <p:nvPr/>
              </p:nvSpPr>
              <p:spPr bwMode="auto">
                <a:xfrm flipH="1" flipV="1">
                  <a:off x="3043" y="2901"/>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51" name="Line 1363"/>
                <p:cNvSpPr>
                  <a:spLocks noChangeShapeType="1"/>
                </p:cNvSpPr>
                <p:nvPr/>
              </p:nvSpPr>
              <p:spPr bwMode="auto">
                <a:xfrm flipH="1">
                  <a:off x="3027" y="2899"/>
                  <a:ext cx="2"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52" name="Line 1364"/>
                <p:cNvSpPr>
                  <a:spLocks noChangeShapeType="1"/>
                </p:cNvSpPr>
                <p:nvPr/>
              </p:nvSpPr>
              <p:spPr bwMode="auto">
                <a:xfrm flipH="1" flipV="1">
                  <a:off x="3059" y="2907"/>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53" name="Line 1365"/>
                <p:cNvSpPr>
                  <a:spLocks noChangeShapeType="1"/>
                </p:cNvSpPr>
                <p:nvPr/>
              </p:nvSpPr>
              <p:spPr bwMode="auto">
                <a:xfrm flipH="1" flipV="1">
                  <a:off x="3023" y="2905"/>
                  <a:ext cx="22"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54" name="Line 1366"/>
                <p:cNvSpPr>
                  <a:spLocks noChangeShapeType="1"/>
                </p:cNvSpPr>
                <p:nvPr/>
              </p:nvSpPr>
              <p:spPr bwMode="auto">
                <a:xfrm flipH="1" flipV="1">
                  <a:off x="3076" y="2915"/>
                  <a:ext cx="19"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55" name="Line 1367"/>
                <p:cNvSpPr>
                  <a:spLocks noChangeShapeType="1"/>
                </p:cNvSpPr>
                <p:nvPr/>
              </p:nvSpPr>
              <p:spPr bwMode="auto">
                <a:xfrm flipH="1" flipV="1">
                  <a:off x="3040" y="2912"/>
                  <a:ext cx="2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56" name="Line 1368"/>
                <p:cNvSpPr>
                  <a:spLocks noChangeShapeType="1"/>
                </p:cNvSpPr>
                <p:nvPr/>
              </p:nvSpPr>
              <p:spPr bwMode="auto">
                <a:xfrm flipH="1" flipV="1">
                  <a:off x="3017" y="2909"/>
                  <a:ext cx="8"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57" name="Line 1369"/>
                <p:cNvSpPr>
                  <a:spLocks noChangeShapeType="1"/>
                </p:cNvSpPr>
                <p:nvPr/>
              </p:nvSpPr>
              <p:spPr bwMode="auto">
                <a:xfrm flipH="1" flipV="1">
                  <a:off x="3093" y="2921"/>
                  <a:ext cx="8"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58" name="Line 1370"/>
                <p:cNvSpPr>
                  <a:spLocks noChangeShapeType="1"/>
                </p:cNvSpPr>
                <p:nvPr/>
              </p:nvSpPr>
              <p:spPr bwMode="auto">
                <a:xfrm flipH="1" flipV="1">
                  <a:off x="3055" y="2919"/>
                  <a:ext cx="24"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59" name="Line 1371"/>
                <p:cNvSpPr>
                  <a:spLocks noChangeShapeType="1"/>
                </p:cNvSpPr>
                <p:nvPr/>
              </p:nvSpPr>
              <p:spPr bwMode="auto">
                <a:xfrm flipH="1" flipV="1">
                  <a:off x="3019" y="2915"/>
                  <a:ext cx="24"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60" name="Line 1372"/>
                <p:cNvSpPr>
                  <a:spLocks noChangeShapeType="1"/>
                </p:cNvSpPr>
                <p:nvPr/>
              </p:nvSpPr>
              <p:spPr bwMode="auto">
                <a:xfrm flipH="1" flipV="1">
                  <a:off x="3073" y="2927"/>
                  <a:ext cx="22"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61" name="Line 1373"/>
                <p:cNvSpPr>
                  <a:spLocks noChangeShapeType="1"/>
                </p:cNvSpPr>
                <p:nvPr/>
              </p:nvSpPr>
              <p:spPr bwMode="auto">
                <a:xfrm flipH="1" flipV="1">
                  <a:off x="3037" y="2922"/>
                  <a:ext cx="22"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62" name="Line 1374"/>
                <p:cNvSpPr>
                  <a:spLocks noChangeShapeType="1"/>
                </p:cNvSpPr>
                <p:nvPr/>
              </p:nvSpPr>
              <p:spPr bwMode="auto">
                <a:xfrm flipH="1">
                  <a:off x="3006" y="2921"/>
                  <a:ext cx="17"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63" name="Line 1375"/>
                <p:cNvSpPr>
                  <a:spLocks noChangeShapeType="1"/>
                </p:cNvSpPr>
                <p:nvPr/>
              </p:nvSpPr>
              <p:spPr bwMode="auto">
                <a:xfrm flipH="1" flipV="1">
                  <a:off x="3090" y="2933"/>
                  <a:ext cx="10"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64" name="Line 1376"/>
                <p:cNvSpPr>
                  <a:spLocks noChangeShapeType="1"/>
                </p:cNvSpPr>
                <p:nvPr/>
              </p:nvSpPr>
              <p:spPr bwMode="auto">
                <a:xfrm flipH="1" flipV="1">
                  <a:off x="3053" y="2930"/>
                  <a:ext cx="2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65" name="Line 1377"/>
                <p:cNvSpPr>
                  <a:spLocks noChangeShapeType="1"/>
                </p:cNvSpPr>
                <p:nvPr/>
              </p:nvSpPr>
              <p:spPr bwMode="auto">
                <a:xfrm flipH="1" flipV="1">
                  <a:off x="3017" y="2927"/>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66" name="Line 1378"/>
                <p:cNvSpPr>
                  <a:spLocks noChangeShapeType="1"/>
                </p:cNvSpPr>
                <p:nvPr/>
              </p:nvSpPr>
              <p:spPr bwMode="auto">
                <a:xfrm flipH="1">
                  <a:off x="3002" y="2926"/>
                  <a:ext cx="1"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67" name="Line 1379"/>
                <p:cNvSpPr>
                  <a:spLocks noChangeShapeType="1"/>
                </p:cNvSpPr>
                <p:nvPr/>
              </p:nvSpPr>
              <p:spPr bwMode="auto">
                <a:xfrm flipH="1" flipV="1">
                  <a:off x="3069" y="2937"/>
                  <a:ext cx="24"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68" name="Line 1380"/>
                <p:cNvSpPr>
                  <a:spLocks noChangeShapeType="1"/>
                </p:cNvSpPr>
                <p:nvPr/>
              </p:nvSpPr>
              <p:spPr bwMode="auto">
                <a:xfrm flipH="1" flipV="1">
                  <a:off x="3033" y="2934"/>
                  <a:ext cx="2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69" name="Line 1381"/>
                <p:cNvSpPr>
                  <a:spLocks noChangeShapeType="1"/>
                </p:cNvSpPr>
                <p:nvPr/>
              </p:nvSpPr>
              <p:spPr bwMode="auto">
                <a:xfrm flipH="1" flipV="1">
                  <a:off x="2996" y="2931"/>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70" name="Line 1382"/>
                <p:cNvSpPr>
                  <a:spLocks noChangeShapeType="1"/>
                </p:cNvSpPr>
                <p:nvPr/>
              </p:nvSpPr>
              <p:spPr bwMode="auto">
                <a:xfrm flipH="1" flipV="1">
                  <a:off x="3086" y="2944"/>
                  <a:ext cx="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71" name="Line 1383"/>
                <p:cNvSpPr>
                  <a:spLocks noChangeShapeType="1"/>
                </p:cNvSpPr>
                <p:nvPr/>
              </p:nvSpPr>
              <p:spPr bwMode="auto">
                <a:xfrm flipH="1" flipV="1">
                  <a:off x="3050" y="2942"/>
                  <a:ext cx="2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72" name="Line 1384"/>
                <p:cNvSpPr>
                  <a:spLocks noChangeShapeType="1"/>
                </p:cNvSpPr>
                <p:nvPr/>
              </p:nvSpPr>
              <p:spPr bwMode="auto">
                <a:xfrm flipH="1" flipV="1">
                  <a:off x="3013" y="2939"/>
                  <a:ext cx="24"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73" name="Line 1385"/>
                <p:cNvSpPr>
                  <a:spLocks noChangeShapeType="1"/>
                </p:cNvSpPr>
                <p:nvPr/>
              </p:nvSpPr>
              <p:spPr bwMode="auto">
                <a:xfrm flipH="1" flipV="1">
                  <a:off x="2990" y="2936"/>
                  <a:ext cx="9"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74" name="Line 1386"/>
                <p:cNvSpPr>
                  <a:spLocks noChangeShapeType="1"/>
                </p:cNvSpPr>
                <p:nvPr/>
              </p:nvSpPr>
              <p:spPr bwMode="auto">
                <a:xfrm flipH="1" flipV="1">
                  <a:off x="3066" y="2949"/>
                  <a:ext cx="17"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75" name="Line 1387"/>
                <p:cNvSpPr>
                  <a:spLocks noChangeShapeType="1"/>
                </p:cNvSpPr>
                <p:nvPr/>
              </p:nvSpPr>
              <p:spPr bwMode="auto">
                <a:xfrm flipH="1" flipV="1">
                  <a:off x="3031" y="2945"/>
                  <a:ext cx="21"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76" name="Line 1388"/>
                <p:cNvSpPr>
                  <a:spLocks noChangeShapeType="1"/>
                </p:cNvSpPr>
                <p:nvPr/>
              </p:nvSpPr>
              <p:spPr bwMode="auto">
                <a:xfrm flipH="1" flipV="1">
                  <a:off x="2994" y="2943"/>
                  <a:ext cx="2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77" name="Line 1389"/>
                <p:cNvSpPr>
                  <a:spLocks noChangeShapeType="1"/>
                </p:cNvSpPr>
                <p:nvPr/>
              </p:nvSpPr>
              <p:spPr bwMode="auto">
                <a:xfrm flipH="1" flipV="1">
                  <a:off x="3047" y="2954"/>
                  <a:ext cx="22"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78" name="Line 1390"/>
                <p:cNvSpPr>
                  <a:spLocks noChangeShapeType="1"/>
                </p:cNvSpPr>
                <p:nvPr/>
              </p:nvSpPr>
              <p:spPr bwMode="auto">
                <a:xfrm flipH="1" flipV="1">
                  <a:off x="3010" y="2950"/>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79" name="Line 1391"/>
                <p:cNvSpPr>
                  <a:spLocks noChangeShapeType="1"/>
                </p:cNvSpPr>
                <p:nvPr/>
              </p:nvSpPr>
              <p:spPr bwMode="auto">
                <a:xfrm flipH="1">
                  <a:off x="2978" y="2947"/>
                  <a:ext cx="18"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80" name="Line 1392"/>
                <p:cNvSpPr>
                  <a:spLocks noChangeShapeType="1"/>
                </p:cNvSpPr>
                <p:nvPr/>
              </p:nvSpPr>
              <p:spPr bwMode="auto">
                <a:xfrm flipH="1" flipV="1">
                  <a:off x="3064" y="2959"/>
                  <a:ext cx="9"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81" name="Line 1393"/>
                <p:cNvSpPr>
                  <a:spLocks noChangeShapeType="1"/>
                </p:cNvSpPr>
                <p:nvPr/>
              </p:nvSpPr>
              <p:spPr bwMode="auto">
                <a:xfrm flipH="1" flipV="1">
                  <a:off x="3027" y="2957"/>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82" name="Line 1394"/>
                <p:cNvSpPr>
                  <a:spLocks noChangeShapeType="1"/>
                </p:cNvSpPr>
                <p:nvPr/>
              </p:nvSpPr>
              <p:spPr bwMode="auto">
                <a:xfrm flipH="1" flipV="1">
                  <a:off x="2990" y="2954"/>
                  <a:ext cx="2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83" name="Line 1395"/>
                <p:cNvSpPr>
                  <a:spLocks noChangeShapeType="1"/>
                </p:cNvSpPr>
                <p:nvPr/>
              </p:nvSpPr>
              <p:spPr bwMode="auto">
                <a:xfrm flipH="1" flipV="1">
                  <a:off x="3044" y="2963"/>
                  <a:ext cx="22"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84" name="Line 1396"/>
                <p:cNvSpPr>
                  <a:spLocks noChangeShapeType="1"/>
                </p:cNvSpPr>
                <p:nvPr/>
              </p:nvSpPr>
              <p:spPr bwMode="auto">
                <a:xfrm flipH="1" flipV="1">
                  <a:off x="3006" y="2961"/>
                  <a:ext cx="24"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85" name="Line 1397"/>
                <p:cNvSpPr>
                  <a:spLocks noChangeShapeType="1"/>
                </p:cNvSpPr>
                <p:nvPr/>
              </p:nvSpPr>
              <p:spPr bwMode="auto">
                <a:xfrm flipH="1">
                  <a:off x="2978" y="2959"/>
                  <a:ext cx="14"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86" name="Line 1398"/>
                <p:cNvSpPr>
                  <a:spLocks noChangeShapeType="1"/>
                </p:cNvSpPr>
                <p:nvPr/>
              </p:nvSpPr>
              <p:spPr bwMode="auto">
                <a:xfrm flipH="1">
                  <a:off x="3060" y="2971"/>
                  <a:ext cx="2"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87" name="Line 1399"/>
                <p:cNvSpPr>
                  <a:spLocks noChangeShapeType="1"/>
                </p:cNvSpPr>
                <p:nvPr/>
              </p:nvSpPr>
              <p:spPr bwMode="auto">
                <a:xfrm flipH="1" flipV="1">
                  <a:off x="3024" y="2968"/>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88" name="Line 1400"/>
                <p:cNvSpPr>
                  <a:spLocks noChangeShapeType="1"/>
                </p:cNvSpPr>
                <p:nvPr/>
              </p:nvSpPr>
              <p:spPr bwMode="auto">
                <a:xfrm flipH="1" flipV="1">
                  <a:off x="2988" y="2966"/>
                  <a:ext cx="22"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89" name="Line 1401"/>
                <p:cNvSpPr>
                  <a:spLocks noChangeShapeType="1"/>
                </p:cNvSpPr>
                <p:nvPr/>
              </p:nvSpPr>
              <p:spPr bwMode="auto">
                <a:xfrm flipH="1" flipV="1">
                  <a:off x="3040" y="2975"/>
                  <a:ext cx="19"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90" name="Line 1402"/>
                <p:cNvSpPr>
                  <a:spLocks noChangeShapeType="1"/>
                </p:cNvSpPr>
                <p:nvPr/>
              </p:nvSpPr>
              <p:spPr bwMode="auto">
                <a:xfrm flipH="1" flipV="1">
                  <a:off x="3003" y="2973"/>
                  <a:ext cx="24"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91" name="Line 1403"/>
                <p:cNvSpPr>
                  <a:spLocks noChangeShapeType="1"/>
                </p:cNvSpPr>
                <p:nvPr/>
              </p:nvSpPr>
              <p:spPr bwMode="auto">
                <a:xfrm flipH="1">
                  <a:off x="2989" y="2971"/>
                  <a:ext cx="1"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92" name="Line 1404"/>
                <p:cNvSpPr>
                  <a:spLocks noChangeShapeType="1"/>
                </p:cNvSpPr>
                <p:nvPr/>
              </p:nvSpPr>
              <p:spPr bwMode="auto">
                <a:xfrm flipH="1" flipV="1">
                  <a:off x="3020" y="2979"/>
                  <a:ext cx="24"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93" name="Line 1405"/>
                <p:cNvSpPr>
                  <a:spLocks noChangeShapeType="1"/>
                </p:cNvSpPr>
                <p:nvPr/>
              </p:nvSpPr>
              <p:spPr bwMode="auto">
                <a:xfrm flipH="1">
                  <a:off x="2995" y="2977"/>
                  <a:ext cx="11"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94" name="Line 1406"/>
                <p:cNvSpPr>
                  <a:spLocks noChangeShapeType="1"/>
                </p:cNvSpPr>
                <p:nvPr/>
              </p:nvSpPr>
              <p:spPr bwMode="auto">
                <a:xfrm flipH="1" flipV="1">
                  <a:off x="3017" y="2990"/>
                  <a:ext cx="23"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95" name="Line 1407"/>
                <p:cNvSpPr>
                  <a:spLocks noChangeShapeType="1"/>
                </p:cNvSpPr>
                <p:nvPr/>
              </p:nvSpPr>
              <p:spPr bwMode="auto">
                <a:xfrm flipH="1">
                  <a:off x="3002" y="2989"/>
                  <a:ext cx="1"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96" name="Line 1408"/>
                <p:cNvSpPr>
                  <a:spLocks noChangeShapeType="1"/>
                </p:cNvSpPr>
                <p:nvPr/>
              </p:nvSpPr>
              <p:spPr bwMode="auto">
                <a:xfrm flipH="1" flipV="1">
                  <a:off x="3034" y="2998"/>
                  <a:ext cx="4"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97" name="Line 1409"/>
                <p:cNvSpPr>
                  <a:spLocks noChangeShapeType="1"/>
                </p:cNvSpPr>
                <p:nvPr/>
              </p:nvSpPr>
              <p:spPr bwMode="auto">
                <a:xfrm flipH="1" flipV="1">
                  <a:off x="3004" y="2995"/>
                  <a:ext cx="16"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98" name="Line 1410"/>
                <p:cNvSpPr>
                  <a:spLocks noChangeShapeType="1"/>
                </p:cNvSpPr>
                <p:nvPr/>
              </p:nvSpPr>
              <p:spPr bwMode="auto">
                <a:xfrm flipH="1" flipV="1">
                  <a:off x="3013" y="3001"/>
                  <a:ext cx="20"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499" name="Line 1411"/>
                <p:cNvSpPr>
                  <a:spLocks noChangeShapeType="1"/>
                </p:cNvSpPr>
                <p:nvPr/>
              </p:nvSpPr>
              <p:spPr bwMode="auto">
                <a:xfrm flipH="1">
                  <a:off x="3001" y="3007"/>
                  <a:ext cx="16"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00" name="Line 1412"/>
                <p:cNvSpPr>
                  <a:spLocks noChangeShapeType="1"/>
                </p:cNvSpPr>
                <p:nvPr/>
              </p:nvSpPr>
              <p:spPr bwMode="auto">
                <a:xfrm flipH="1" flipV="1">
                  <a:off x="3010" y="3013"/>
                  <a:ext cx="1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01" name="Line 1413"/>
                <p:cNvSpPr>
                  <a:spLocks noChangeShapeType="1"/>
                </p:cNvSpPr>
                <p:nvPr/>
              </p:nvSpPr>
              <p:spPr bwMode="auto">
                <a:xfrm flipH="1">
                  <a:off x="3006" y="3019"/>
                  <a:ext cx="7"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02" name="Line 1414"/>
                <p:cNvSpPr>
                  <a:spLocks noChangeShapeType="1"/>
                </p:cNvSpPr>
                <p:nvPr/>
              </p:nvSpPr>
              <p:spPr bwMode="auto">
                <a:xfrm flipH="1">
                  <a:off x="3243" y="2785"/>
                  <a:ext cx="1"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03" name="Line 1415"/>
                <p:cNvSpPr>
                  <a:spLocks noChangeShapeType="1"/>
                </p:cNvSpPr>
                <p:nvPr/>
              </p:nvSpPr>
              <p:spPr bwMode="auto">
                <a:xfrm flipH="1" flipV="1">
                  <a:off x="3227" y="2777"/>
                  <a:ext cx="21"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04" name="Line 1416"/>
                <p:cNvSpPr>
                  <a:spLocks noChangeShapeType="1"/>
                </p:cNvSpPr>
                <p:nvPr/>
              </p:nvSpPr>
              <p:spPr bwMode="auto">
                <a:xfrm flipH="1" flipV="1">
                  <a:off x="3191" y="2775"/>
                  <a:ext cx="22"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05" name="Line 1417"/>
                <p:cNvSpPr>
                  <a:spLocks noChangeShapeType="1"/>
                </p:cNvSpPr>
                <p:nvPr/>
              </p:nvSpPr>
              <p:spPr bwMode="auto">
                <a:xfrm flipH="1">
                  <a:off x="3246" y="2774"/>
                  <a:ext cx="9"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06" name="Line 1418"/>
                <p:cNvSpPr>
                  <a:spLocks noChangeShapeType="1"/>
                </p:cNvSpPr>
                <p:nvPr/>
              </p:nvSpPr>
              <p:spPr bwMode="auto">
                <a:xfrm flipH="1" flipV="1">
                  <a:off x="3209" y="2770"/>
                  <a:ext cx="24"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07" name="Line 1419"/>
                <p:cNvSpPr>
                  <a:spLocks noChangeShapeType="1"/>
                </p:cNvSpPr>
                <p:nvPr/>
              </p:nvSpPr>
              <p:spPr bwMode="auto">
                <a:xfrm flipH="1">
                  <a:off x="3188" y="2769"/>
                  <a:ext cx="7"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08" name="Line 1420"/>
                <p:cNvSpPr>
                  <a:spLocks noChangeShapeType="1"/>
                </p:cNvSpPr>
                <p:nvPr/>
              </p:nvSpPr>
              <p:spPr bwMode="auto">
                <a:xfrm flipH="1" flipV="1">
                  <a:off x="3229" y="2767"/>
                  <a:ext cx="2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09" name="Line 1421"/>
                <p:cNvSpPr>
                  <a:spLocks noChangeShapeType="1"/>
                </p:cNvSpPr>
                <p:nvPr/>
              </p:nvSpPr>
              <p:spPr bwMode="auto">
                <a:xfrm flipH="1" flipV="1">
                  <a:off x="3193" y="2762"/>
                  <a:ext cx="23"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10" name="Line 1422"/>
                <p:cNvSpPr>
                  <a:spLocks noChangeShapeType="1"/>
                </p:cNvSpPr>
                <p:nvPr/>
              </p:nvSpPr>
              <p:spPr bwMode="auto">
                <a:xfrm flipH="1" flipV="1">
                  <a:off x="3248" y="2761"/>
                  <a:ext cx="16"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11" name="Line 1423"/>
                <p:cNvSpPr>
                  <a:spLocks noChangeShapeType="1"/>
                </p:cNvSpPr>
                <p:nvPr/>
              </p:nvSpPr>
              <p:spPr bwMode="auto">
                <a:xfrm flipH="1" flipV="1">
                  <a:off x="3213" y="2759"/>
                  <a:ext cx="2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12" name="Line 1424"/>
                <p:cNvSpPr>
                  <a:spLocks noChangeShapeType="1"/>
                </p:cNvSpPr>
                <p:nvPr/>
              </p:nvSpPr>
              <p:spPr bwMode="auto">
                <a:xfrm flipH="1" flipV="1">
                  <a:off x="3185" y="2757"/>
                  <a:ext cx="14"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13" name="Line 1425"/>
                <p:cNvSpPr>
                  <a:spLocks noChangeShapeType="1"/>
                </p:cNvSpPr>
                <p:nvPr/>
              </p:nvSpPr>
              <p:spPr bwMode="auto">
                <a:xfrm flipH="1" flipV="1">
                  <a:off x="3233" y="2755"/>
                  <a:ext cx="2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14" name="Line 1426"/>
                <p:cNvSpPr>
                  <a:spLocks noChangeShapeType="1"/>
                </p:cNvSpPr>
                <p:nvPr/>
              </p:nvSpPr>
              <p:spPr bwMode="auto">
                <a:xfrm flipH="1" flipV="1">
                  <a:off x="3195" y="2751"/>
                  <a:ext cx="24"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15" name="Line 1427"/>
                <p:cNvSpPr>
                  <a:spLocks noChangeShapeType="1"/>
                </p:cNvSpPr>
                <p:nvPr/>
              </p:nvSpPr>
              <p:spPr bwMode="auto">
                <a:xfrm flipH="1" flipV="1">
                  <a:off x="3253" y="2750"/>
                  <a:ext cx="2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16" name="Line 1428"/>
                <p:cNvSpPr>
                  <a:spLocks noChangeShapeType="1"/>
                </p:cNvSpPr>
                <p:nvPr/>
              </p:nvSpPr>
              <p:spPr bwMode="auto">
                <a:xfrm flipH="1" flipV="1">
                  <a:off x="3216" y="2747"/>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17" name="Line 1429"/>
                <p:cNvSpPr>
                  <a:spLocks noChangeShapeType="1"/>
                </p:cNvSpPr>
                <p:nvPr/>
              </p:nvSpPr>
              <p:spPr bwMode="auto">
                <a:xfrm flipH="1" flipV="1">
                  <a:off x="3185" y="2745"/>
                  <a:ext cx="17"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18" name="Line 1430"/>
                <p:cNvSpPr>
                  <a:spLocks noChangeShapeType="1"/>
                </p:cNvSpPr>
                <p:nvPr/>
              </p:nvSpPr>
              <p:spPr bwMode="auto">
                <a:xfrm flipH="1" flipV="1">
                  <a:off x="3272" y="2746"/>
                  <a:ext cx="6"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19" name="Line 1431"/>
                <p:cNvSpPr>
                  <a:spLocks noChangeShapeType="1"/>
                </p:cNvSpPr>
                <p:nvPr/>
              </p:nvSpPr>
              <p:spPr bwMode="auto">
                <a:xfrm flipH="1" flipV="1">
                  <a:off x="3236" y="2743"/>
                  <a:ext cx="2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20" name="Line 1432"/>
                <p:cNvSpPr>
                  <a:spLocks noChangeShapeType="1"/>
                </p:cNvSpPr>
                <p:nvPr/>
              </p:nvSpPr>
              <p:spPr bwMode="auto">
                <a:xfrm flipH="1" flipV="1">
                  <a:off x="3199" y="2741"/>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21" name="Line 1433"/>
                <p:cNvSpPr>
                  <a:spLocks noChangeShapeType="1"/>
                </p:cNvSpPr>
                <p:nvPr/>
              </p:nvSpPr>
              <p:spPr bwMode="auto">
                <a:xfrm flipH="1" flipV="1">
                  <a:off x="3255" y="2741"/>
                  <a:ext cx="2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22" name="Line 1434"/>
                <p:cNvSpPr>
                  <a:spLocks noChangeShapeType="1"/>
                </p:cNvSpPr>
                <p:nvPr/>
              </p:nvSpPr>
              <p:spPr bwMode="auto">
                <a:xfrm flipH="1" flipV="1">
                  <a:off x="3219" y="2737"/>
                  <a:ext cx="2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23" name="Line 1435"/>
                <p:cNvSpPr>
                  <a:spLocks noChangeShapeType="1"/>
                </p:cNvSpPr>
                <p:nvPr/>
              </p:nvSpPr>
              <p:spPr bwMode="auto">
                <a:xfrm flipH="1">
                  <a:off x="3191" y="2735"/>
                  <a:ext cx="14"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24" name="Line 1436"/>
                <p:cNvSpPr>
                  <a:spLocks noChangeShapeType="1"/>
                </p:cNvSpPr>
                <p:nvPr/>
              </p:nvSpPr>
              <p:spPr bwMode="auto">
                <a:xfrm flipH="1" flipV="1">
                  <a:off x="3276" y="2735"/>
                  <a:ext cx="1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25" name="Line 1437"/>
                <p:cNvSpPr>
                  <a:spLocks noChangeShapeType="1"/>
                </p:cNvSpPr>
                <p:nvPr/>
              </p:nvSpPr>
              <p:spPr bwMode="auto">
                <a:xfrm flipH="1" flipV="1">
                  <a:off x="3239" y="2733"/>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26" name="Line 1438"/>
                <p:cNvSpPr>
                  <a:spLocks noChangeShapeType="1"/>
                </p:cNvSpPr>
                <p:nvPr/>
              </p:nvSpPr>
              <p:spPr bwMode="auto">
                <a:xfrm flipH="1" flipV="1">
                  <a:off x="3202" y="2729"/>
                  <a:ext cx="24"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27" name="Line 1439"/>
                <p:cNvSpPr>
                  <a:spLocks noChangeShapeType="1"/>
                </p:cNvSpPr>
                <p:nvPr/>
              </p:nvSpPr>
              <p:spPr bwMode="auto">
                <a:xfrm flipH="1" flipV="1">
                  <a:off x="3258" y="2728"/>
                  <a:ext cx="24"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28" name="Line 1440"/>
                <p:cNvSpPr>
                  <a:spLocks noChangeShapeType="1"/>
                </p:cNvSpPr>
                <p:nvPr/>
              </p:nvSpPr>
              <p:spPr bwMode="auto">
                <a:xfrm flipH="1" flipV="1">
                  <a:off x="3222" y="2725"/>
                  <a:ext cx="2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29" name="Line 1441"/>
                <p:cNvSpPr>
                  <a:spLocks noChangeShapeType="1"/>
                </p:cNvSpPr>
                <p:nvPr/>
              </p:nvSpPr>
              <p:spPr bwMode="auto">
                <a:xfrm flipH="1">
                  <a:off x="3201" y="2723"/>
                  <a:ext cx="8"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30" name="Line 1442"/>
                <p:cNvSpPr>
                  <a:spLocks noChangeShapeType="1"/>
                </p:cNvSpPr>
                <p:nvPr/>
              </p:nvSpPr>
              <p:spPr bwMode="auto">
                <a:xfrm flipH="1" flipV="1">
                  <a:off x="3279" y="2723"/>
                  <a:ext cx="19"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31" name="Line 1443"/>
                <p:cNvSpPr>
                  <a:spLocks noChangeShapeType="1"/>
                </p:cNvSpPr>
                <p:nvPr/>
              </p:nvSpPr>
              <p:spPr bwMode="auto">
                <a:xfrm flipH="1" flipV="1">
                  <a:off x="3241" y="2721"/>
                  <a:ext cx="24"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32" name="Line 1444"/>
                <p:cNvSpPr>
                  <a:spLocks noChangeShapeType="1"/>
                </p:cNvSpPr>
                <p:nvPr/>
              </p:nvSpPr>
              <p:spPr bwMode="auto">
                <a:xfrm flipH="1" flipV="1">
                  <a:off x="3207" y="2719"/>
                  <a:ext cx="22"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33" name="Line 1445"/>
                <p:cNvSpPr>
                  <a:spLocks noChangeShapeType="1"/>
                </p:cNvSpPr>
                <p:nvPr/>
              </p:nvSpPr>
              <p:spPr bwMode="auto">
                <a:xfrm flipH="1" flipV="1">
                  <a:off x="3298" y="2720"/>
                  <a:ext cx="5"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34" name="Line 1446"/>
                <p:cNvSpPr>
                  <a:spLocks noChangeShapeType="1"/>
                </p:cNvSpPr>
                <p:nvPr/>
              </p:nvSpPr>
              <p:spPr bwMode="auto">
                <a:xfrm flipH="1" flipV="1">
                  <a:off x="3262" y="2717"/>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35" name="Line 1447"/>
                <p:cNvSpPr>
                  <a:spLocks noChangeShapeType="1"/>
                </p:cNvSpPr>
                <p:nvPr/>
              </p:nvSpPr>
              <p:spPr bwMode="auto">
                <a:xfrm flipH="1" flipV="1">
                  <a:off x="3226" y="2714"/>
                  <a:ext cx="22"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36" name="Line 1448"/>
                <p:cNvSpPr>
                  <a:spLocks noChangeShapeType="1"/>
                </p:cNvSpPr>
                <p:nvPr/>
              </p:nvSpPr>
              <p:spPr bwMode="auto">
                <a:xfrm flipH="1" flipV="1">
                  <a:off x="3283" y="2712"/>
                  <a:ext cx="16"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37" name="Line 1449"/>
                <p:cNvSpPr>
                  <a:spLocks noChangeShapeType="1"/>
                </p:cNvSpPr>
                <p:nvPr/>
              </p:nvSpPr>
              <p:spPr bwMode="auto">
                <a:xfrm flipH="1" flipV="1">
                  <a:off x="3244" y="2709"/>
                  <a:ext cx="24"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38" name="Line 1450"/>
                <p:cNvSpPr>
                  <a:spLocks noChangeShapeType="1"/>
                </p:cNvSpPr>
                <p:nvPr/>
              </p:nvSpPr>
              <p:spPr bwMode="auto">
                <a:xfrm flipH="1" flipV="1">
                  <a:off x="3218" y="2707"/>
                  <a:ext cx="1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39" name="Line 1451"/>
                <p:cNvSpPr>
                  <a:spLocks noChangeShapeType="1"/>
                </p:cNvSpPr>
                <p:nvPr/>
              </p:nvSpPr>
              <p:spPr bwMode="auto">
                <a:xfrm flipH="1" flipV="1">
                  <a:off x="3265" y="2705"/>
                  <a:ext cx="23"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40" name="Line 1452"/>
                <p:cNvSpPr>
                  <a:spLocks noChangeShapeType="1"/>
                </p:cNvSpPr>
                <p:nvPr/>
              </p:nvSpPr>
              <p:spPr bwMode="auto">
                <a:xfrm flipH="1" flipV="1">
                  <a:off x="3229" y="2703"/>
                  <a:ext cx="2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41" name="Line 1453"/>
                <p:cNvSpPr>
                  <a:spLocks noChangeShapeType="1"/>
                </p:cNvSpPr>
                <p:nvPr/>
              </p:nvSpPr>
              <p:spPr bwMode="auto">
                <a:xfrm flipH="1" flipV="1">
                  <a:off x="3285" y="2702"/>
                  <a:ext cx="8"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42" name="Line 1454"/>
                <p:cNvSpPr>
                  <a:spLocks noChangeShapeType="1"/>
                </p:cNvSpPr>
                <p:nvPr/>
              </p:nvSpPr>
              <p:spPr bwMode="auto">
                <a:xfrm flipH="1" flipV="1">
                  <a:off x="3248" y="2698"/>
                  <a:ext cx="23"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43" name="Line 1455"/>
                <p:cNvSpPr>
                  <a:spLocks noChangeShapeType="1"/>
                </p:cNvSpPr>
                <p:nvPr/>
              </p:nvSpPr>
              <p:spPr bwMode="auto">
                <a:xfrm flipH="1">
                  <a:off x="3227" y="2697"/>
                  <a:ext cx="7"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44" name="Line 1456"/>
                <p:cNvSpPr>
                  <a:spLocks noChangeShapeType="1"/>
                </p:cNvSpPr>
                <p:nvPr/>
              </p:nvSpPr>
              <p:spPr bwMode="auto">
                <a:xfrm flipH="1" flipV="1">
                  <a:off x="3268" y="2695"/>
                  <a:ext cx="2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45" name="Line 1457"/>
                <p:cNvSpPr>
                  <a:spLocks noChangeShapeType="1"/>
                </p:cNvSpPr>
                <p:nvPr/>
              </p:nvSpPr>
              <p:spPr bwMode="auto">
                <a:xfrm flipH="1" flipV="1">
                  <a:off x="3234" y="2691"/>
                  <a:ext cx="21"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46" name="Line 1458"/>
                <p:cNvSpPr>
                  <a:spLocks noChangeShapeType="1"/>
                </p:cNvSpPr>
                <p:nvPr/>
              </p:nvSpPr>
              <p:spPr bwMode="auto">
                <a:xfrm flipH="1" flipV="1">
                  <a:off x="3289" y="2690"/>
                  <a:ext cx="9"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47" name="Line 1459"/>
                <p:cNvSpPr>
                  <a:spLocks noChangeShapeType="1"/>
                </p:cNvSpPr>
                <p:nvPr/>
              </p:nvSpPr>
              <p:spPr bwMode="auto">
                <a:xfrm flipH="1" flipV="1">
                  <a:off x="3251" y="2688"/>
                  <a:ext cx="24"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48" name="Line 1460"/>
                <p:cNvSpPr>
                  <a:spLocks noChangeShapeType="1"/>
                </p:cNvSpPr>
                <p:nvPr/>
              </p:nvSpPr>
              <p:spPr bwMode="auto">
                <a:xfrm flipH="1" flipV="1">
                  <a:off x="3271" y="2683"/>
                  <a:ext cx="2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49" name="Line 1461"/>
                <p:cNvSpPr>
                  <a:spLocks noChangeShapeType="1"/>
                </p:cNvSpPr>
                <p:nvPr/>
              </p:nvSpPr>
              <p:spPr bwMode="auto">
                <a:xfrm flipH="1">
                  <a:off x="3244" y="2681"/>
                  <a:ext cx="13"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50" name="Line 1462"/>
                <p:cNvSpPr>
                  <a:spLocks noChangeShapeType="1"/>
                </p:cNvSpPr>
                <p:nvPr/>
              </p:nvSpPr>
              <p:spPr bwMode="auto">
                <a:xfrm flipH="1">
                  <a:off x="3291" y="2679"/>
                  <a:ext cx="9"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51" name="Line 1463"/>
                <p:cNvSpPr>
                  <a:spLocks noChangeShapeType="1"/>
                </p:cNvSpPr>
                <p:nvPr/>
              </p:nvSpPr>
              <p:spPr bwMode="auto">
                <a:xfrm flipH="1" flipV="1">
                  <a:off x="3255" y="2677"/>
                  <a:ext cx="2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52" name="Line 1464"/>
                <p:cNvSpPr>
                  <a:spLocks noChangeShapeType="1"/>
                </p:cNvSpPr>
                <p:nvPr/>
              </p:nvSpPr>
              <p:spPr bwMode="auto">
                <a:xfrm flipH="1" flipV="1">
                  <a:off x="3275" y="2671"/>
                  <a:ext cx="22"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53" name="Line 1465"/>
                <p:cNvSpPr>
                  <a:spLocks noChangeShapeType="1"/>
                </p:cNvSpPr>
                <p:nvPr/>
              </p:nvSpPr>
              <p:spPr bwMode="auto">
                <a:xfrm flipH="1">
                  <a:off x="3255" y="2671"/>
                  <a:ext cx="6"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54" name="Line 1466"/>
                <p:cNvSpPr>
                  <a:spLocks noChangeShapeType="1"/>
                </p:cNvSpPr>
                <p:nvPr/>
              </p:nvSpPr>
              <p:spPr bwMode="auto">
                <a:xfrm flipH="1" flipV="1">
                  <a:off x="3260" y="2665"/>
                  <a:ext cx="21"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55" name="Line 1467"/>
                <p:cNvSpPr>
                  <a:spLocks noChangeShapeType="1"/>
                </p:cNvSpPr>
                <p:nvPr/>
              </p:nvSpPr>
              <p:spPr bwMode="auto">
                <a:xfrm flipH="1" flipV="1">
                  <a:off x="3278" y="2661"/>
                  <a:ext cx="7"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56" name="Line 1468"/>
                <p:cNvSpPr>
                  <a:spLocks noChangeShapeType="1"/>
                </p:cNvSpPr>
                <p:nvPr/>
              </p:nvSpPr>
              <p:spPr bwMode="auto">
                <a:xfrm flipH="1" flipV="1">
                  <a:off x="3270" y="2654"/>
                  <a:ext cx="1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57" name="Line 1469"/>
                <p:cNvSpPr>
                  <a:spLocks noChangeShapeType="1"/>
                </p:cNvSpPr>
                <p:nvPr/>
              </p:nvSpPr>
              <p:spPr bwMode="auto">
                <a:xfrm flipH="1">
                  <a:off x="3281" y="2649"/>
                  <a:ext cx="4"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58" name="Line 1470"/>
                <p:cNvSpPr>
                  <a:spLocks noChangeShapeType="1"/>
                </p:cNvSpPr>
                <p:nvPr/>
              </p:nvSpPr>
              <p:spPr bwMode="auto">
                <a:xfrm flipH="1">
                  <a:off x="3281" y="2643"/>
                  <a:ext cx="4"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59" name="Line 1471"/>
                <p:cNvSpPr>
                  <a:spLocks noChangeShapeType="1"/>
                </p:cNvSpPr>
                <p:nvPr/>
              </p:nvSpPr>
              <p:spPr bwMode="auto">
                <a:xfrm flipV="1">
                  <a:off x="3194" y="2669"/>
                  <a:ext cx="104" cy="10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60" name="Line 1472"/>
                <p:cNvSpPr>
                  <a:spLocks noChangeShapeType="1"/>
                </p:cNvSpPr>
                <p:nvPr/>
              </p:nvSpPr>
              <p:spPr bwMode="auto">
                <a:xfrm flipV="1">
                  <a:off x="3246" y="2810"/>
                  <a:ext cx="4" cy="1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61" name="Line 1473"/>
                <p:cNvSpPr>
                  <a:spLocks noChangeShapeType="1"/>
                </p:cNvSpPr>
                <p:nvPr/>
              </p:nvSpPr>
              <p:spPr bwMode="auto">
                <a:xfrm>
                  <a:off x="3212" y="2813"/>
                  <a:ext cx="18" cy="1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62" name="Line 1474"/>
                <p:cNvSpPr>
                  <a:spLocks noChangeShapeType="1"/>
                </p:cNvSpPr>
                <p:nvPr/>
              </p:nvSpPr>
              <p:spPr bwMode="auto">
                <a:xfrm flipH="1">
                  <a:off x="3233" y="2826"/>
                  <a:ext cx="1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63" name="Line 1475"/>
                <p:cNvSpPr>
                  <a:spLocks noChangeShapeType="1"/>
                </p:cNvSpPr>
                <p:nvPr/>
              </p:nvSpPr>
              <p:spPr bwMode="auto">
                <a:xfrm flipH="1">
                  <a:off x="3230" y="2813"/>
                  <a:ext cx="9" cy="1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64" name="Line 1476"/>
                <p:cNvSpPr>
                  <a:spLocks noChangeShapeType="1"/>
                </p:cNvSpPr>
                <p:nvPr/>
              </p:nvSpPr>
              <p:spPr bwMode="auto">
                <a:xfrm flipH="1" flipV="1">
                  <a:off x="3090" y="2888"/>
                  <a:ext cx="9" cy="9"/>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65" name="Line 1477"/>
                <p:cNvSpPr>
                  <a:spLocks noChangeShapeType="1"/>
                </p:cNvSpPr>
                <p:nvPr/>
              </p:nvSpPr>
              <p:spPr bwMode="auto">
                <a:xfrm flipH="1">
                  <a:off x="2999" y="2890"/>
                  <a:ext cx="88" cy="9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66" name="Line 1478"/>
                <p:cNvSpPr>
                  <a:spLocks noChangeShapeType="1"/>
                </p:cNvSpPr>
                <p:nvPr/>
              </p:nvSpPr>
              <p:spPr bwMode="auto">
                <a:xfrm flipH="1">
                  <a:off x="2978" y="2870"/>
                  <a:ext cx="77" cy="7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67" name="Line 1479"/>
                <p:cNvSpPr>
                  <a:spLocks noChangeShapeType="1"/>
                </p:cNvSpPr>
                <p:nvPr/>
              </p:nvSpPr>
              <p:spPr bwMode="auto">
                <a:xfrm flipV="1">
                  <a:off x="3013" y="2927"/>
                  <a:ext cx="91" cy="9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68" name="Line 1480"/>
                <p:cNvSpPr>
                  <a:spLocks noChangeShapeType="1"/>
                </p:cNvSpPr>
                <p:nvPr/>
              </p:nvSpPr>
              <p:spPr bwMode="auto">
                <a:xfrm flipH="1">
                  <a:off x="2976" y="2947"/>
                  <a:ext cx="2" cy="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69" name="Line 1481"/>
                <p:cNvSpPr>
                  <a:spLocks noChangeShapeType="1"/>
                </p:cNvSpPr>
                <p:nvPr/>
              </p:nvSpPr>
              <p:spPr bwMode="auto">
                <a:xfrm flipH="1">
                  <a:off x="2999" y="2992"/>
                  <a:ext cx="6" cy="1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70" name="Line 1482"/>
                <p:cNvSpPr>
                  <a:spLocks noChangeShapeType="1"/>
                </p:cNvSpPr>
                <p:nvPr/>
              </p:nvSpPr>
              <p:spPr bwMode="auto">
                <a:xfrm>
                  <a:off x="3006" y="3019"/>
                  <a:ext cx="7" cy="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71" name="Line 1483"/>
                <p:cNvSpPr>
                  <a:spLocks noChangeShapeType="1"/>
                </p:cNvSpPr>
                <p:nvPr/>
              </p:nvSpPr>
              <p:spPr bwMode="auto">
                <a:xfrm>
                  <a:off x="3013" y="3024"/>
                  <a:ext cx="7"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72" name="Line 1484"/>
                <p:cNvSpPr>
                  <a:spLocks noChangeShapeType="1"/>
                </p:cNvSpPr>
                <p:nvPr/>
              </p:nvSpPr>
              <p:spPr bwMode="auto">
                <a:xfrm>
                  <a:off x="2999" y="3009"/>
                  <a:ext cx="7" cy="1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73" name="Line 1485"/>
                <p:cNvSpPr>
                  <a:spLocks noChangeShapeType="1"/>
                </p:cNvSpPr>
                <p:nvPr/>
              </p:nvSpPr>
              <p:spPr bwMode="auto">
                <a:xfrm>
                  <a:off x="2976" y="2955"/>
                  <a:ext cx="21" cy="2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74" name="Line 1486"/>
                <p:cNvSpPr>
                  <a:spLocks noChangeShapeType="1"/>
                </p:cNvSpPr>
                <p:nvPr/>
              </p:nvSpPr>
              <p:spPr bwMode="auto">
                <a:xfrm>
                  <a:off x="2999" y="2987"/>
                  <a:ext cx="6" cy="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75" name="Line 1487"/>
                <p:cNvSpPr>
                  <a:spLocks noChangeShapeType="1"/>
                </p:cNvSpPr>
                <p:nvPr/>
              </p:nvSpPr>
              <p:spPr bwMode="auto">
                <a:xfrm>
                  <a:off x="2997" y="2981"/>
                  <a:ext cx="2"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76" name="Line 1488"/>
                <p:cNvSpPr>
                  <a:spLocks noChangeShapeType="1"/>
                </p:cNvSpPr>
                <p:nvPr/>
              </p:nvSpPr>
              <p:spPr bwMode="auto">
                <a:xfrm flipV="1">
                  <a:off x="3111" y="2902"/>
                  <a:ext cx="103"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77" name="Line 1489"/>
                <p:cNvSpPr>
                  <a:spLocks noChangeShapeType="1"/>
                </p:cNvSpPr>
                <p:nvPr/>
              </p:nvSpPr>
              <p:spPr bwMode="auto">
                <a:xfrm>
                  <a:off x="3169" y="2904"/>
                  <a:ext cx="19" cy="1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78" name="Line 1490"/>
                <p:cNvSpPr>
                  <a:spLocks noChangeShapeType="1"/>
                </p:cNvSpPr>
                <p:nvPr/>
              </p:nvSpPr>
              <p:spPr bwMode="auto">
                <a:xfrm flipV="1">
                  <a:off x="3188" y="2903"/>
                  <a:ext cx="6" cy="1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79" name="Line 1491"/>
                <p:cNvSpPr>
                  <a:spLocks noChangeShapeType="1"/>
                </p:cNvSpPr>
                <p:nvPr/>
              </p:nvSpPr>
              <p:spPr bwMode="auto">
                <a:xfrm flipH="1" flipV="1">
                  <a:off x="3194" y="2903"/>
                  <a:ext cx="43" cy="39"/>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80" name="Line 1492"/>
                <p:cNvSpPr>
                  <a:spLocks noChangeShapeType="1"/>
                </p:cNvSpPr>
                <p:nvPr/>
              </p:nvSpPr>
              <p:spPr bwMode="auto">
                <a:xfrm>
                  <a:off x="3197" y="2915"/>
                  <a:ext cx="32" cy="2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81" name="Line 1493"/>
                <p:cNvSpPr>
                  <a:spLocks noChangeShapeType="1"/>
                </p:cNvSpPr>
                <p:nvPr/>
              </p:nvSpPr>
              <p:spPr bwMode="auto">
                <a:xfrm flipV="1">
                  <a:off x="3234" y="2942"/>
                  <a:ext cx="3" cy="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82" name="Line 1494"/>
                <p:cNvSpPr>
                  <a:spLocks noChangeShapeType="1"/>
                </p:cNvSpPr>
                <p:nvPr/>
              </p:nvSpPr>
              <p:spPr bwMode="auto">
                <a:xfrm flipV="1">
                  <a:off x="3234" y="2941"/>
                  <a:ext cx="2" cy="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83" name="Line 1495"/>
                <p:cNvSpPr>
                  <a:spLocks noChangeShapeType="1"/>
                </p:cNvSpPr>
                <p:nvPr/>
              </p:nvSpPr>
              <p:spPr bwMode="auto">
                <a:xfrm flipH="1">
                  <a:off x="3223" y="2942"/>
                  <a:ext cx="6" cy="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84" name="Line 1496"/>
                <p:cNvSpPr>
                  <a:spLocks noChangeShapeType="1"/>
                </p:cNvSpPr>
                <p:nvPr/>
              </p:nvSpPr>
              <p:spPr bwMode="auto">
                <a:xfrm>
                  <a:off x="3223" y="2947"/>
                  <a:ext cx="11"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85" name="Line 1497"/>
                <p:cNvSpPr>
                  <a:spLocks noChangeShapeType="1"/>
                </p:cNvSpPr>
                <p:nvPr/>
              </p:nvSpPr>
              <p:spPr bwMode="auto">
                <a:xfrm flipV="1">
                  <a:off x="3188" y="2915"/>
                  <a:ext cx="9"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86" name="Line 1498"/>
                <p:cNvSpPr>
                  <a:spLocks noChangeShapeType="1"/>
                </p:cNvSpPr>
                <p:nvPr/>
              </p:nvSpPr>
              <p:spPr bwMode="auto">
                <a:xfrm flipV="1">
                  <a:off x="3213" y="2921"/>
                  <a:ext cx="2" cy="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87" name="Line 1499"/>
                <p:cNvSpPr>
                  <a:spLocks noChangeShapeType="1"/>
                </p:cNvSpPr>
                <p:nvPr/>
              </p:nvSpPr>
              <p:spPr bwMode="auto">
                <a:xfrm flipH="1" flipV="1">
                  <a:off x="3094" y="2915"/>
                  <a:ext cx="10"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88" name="Line 1500"/>
                <p:cNvSpPr>
                  <a:spLocks noChangeShapeType="1"/>
                </p:cNvSpPr>
                <p:nvPr/>
              </p:nvSpPr>
              <p:spPr bwMode="auto">
                <a:xfrm flipV="1">
                  <a:off x="3104" y="2927"/>
                  <a:ext cx="0"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89" name="Line 1501"/>
                <p:cNvSpPr>
                  <a:spLocks noChangeShapeType="1"/>
                </p:cNvSpPr>
                <p:nvPr/>
              </p:nvSpPr>
              <p:spPr bwMode="auto">
                <a:xfrm>
                  <a:off x="3096" y="2895"/>
                  <a:ext cx="15" cy="1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90" name="Line 1502"/>
                <p:cNvSpPr>
                  <a:spLocks noChangeShapeType="1"/>
                </p:cNvSpPr>
                <p:nvPr/>
              </p:nvSpPr>
              <p:spPr bwMode="auto">
                <a:xfrm flipV="1">
                  <a:off x="3093" y="2897"/>
                  <a:ext cx="6" cy="1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91" name="Line 1503"/>
                <p:cNvSpPr>
                  <a:spLocks noChangeShapeType="1"/>
                </p:cNvSpPr>
                <p:nvPr/>
              </p:nvSpPr>
              <p:spPr bwMode="auto">
                <a:xfrm flipH="1" flipV="1">
                  <a:off x="3093" y="2910"/>
                  <a:ext cx="1" cy="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92" name="Line 1504"/>
                <p:cNvSpPr>
                  <a:spLocks noChangeShapeType="1"/>
                </p:cNvSpPr>
                <p:nvPr/>
              </p:nvSpPr>
              <p:spPr bwMode="auto">
                <a:xfrm flipV="1">
                  <a:off x="3297" y="2863"/>
                  <a:ext cx="1"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93" name="Line 1505"/>
                <p:cNvSpPr>
                  <a:spLocks noChangeShapeType="1"/>
                </p:cNvSpPr>
                <p:nvPr/>
              </p:nvSpPr>
              <p:spPr bwMode="auto">
                <a:xfrm flipH="1" flipV="1">
                  <a:off x="3285" y="2866"/>
                  <a:ext cx="10" cy="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94" name="Line 1506"/>
                <p:cNvSpPr>
                  <a:spLocks noChangeShapeType="1"/>
                </p:cNvSpPr>
                <p:nvPr/>
              </p:nvSpPr>
              <p:spPr bwMode="auto">
                <a:xfrm flipH="1" flipV="1">
                  <a:off x="3295" y="2859"/>
                  <a:ext cx="9" cy="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95" name="Line 1507"/>
                <p:cNvSpPr>
                  <a:spLocks noChangeShapeType="1"/>
                </p:cNvSpPr>
                <p:nvPr/>
              </p:nvSpPr>
              <p:spPr bwMode="auto">
                <a:xfrm flipV="1">
                  <a:off x="3270" y="2865"/>
                  <a:ext cx="16" cy="1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96" name="Line 1508"/>
                <p:cNvSpPr>
                  <a:spLocks noChangeShapeType="1"/>
                </p:cNvSpPr>
                <p:nvPr/>
              </p:nvSpPr>
              <p:spPr bwMode="auto">
                <a:xfrm flipH="1" flipV="1">
                  <a:off x="3276" y="2871"/>
                  <a:ext cx="13" cy="1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97" name="Line 1509"/>
                <p:cNvSpPr>
                  <a:spLocks noChangeShapeType="1"/>
                </p:cNvSpPr>
                <p:nvPr/>
              </p:nvSpPr>
              <p:spPr bwMode="auto">
                <a:xfrm>
                  <a:off x="3215" y="2902"/>
                  <a:ext cx="7" cy="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98" name="Line 1510"/>
                <p:cNvSpPr>
                  <a:spLocks noChangeShapeType="1"/>
                </p:cNvSpPr>
                <p:nvPr/>
              </p:nvSpPr>
              <p:spPr bwMode="auto">
                <a:xfrm flipV="1">
                  <a:off x="3214" y="2899"/>
                  <a:ext cx="16"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599" name="Line 1511"/>
                <p:cNvSpPr>
                  <a:spLocks noChangeShapeType="1"/>
                </p:cNvSpPr>
                <p:nvPr/>
              </p:nvSpPr>
              <p:spPr bwMode="auto">
                <a:xfrm flipV="1">
                  <a:off x="3251" y="2879"/>
                  <a:ext cx="19" cy="1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00" name="Line 1512"/>
                <p:cNvSpPr>
                  <a:spLocks noChangeShapeType="1"/>
                </p:cNvSpPr>
                <p:nvPr/>
              </p:nvSpPr>
              <p:spPr bwMode="auto">
                <a:xfrm flipH="1" flipV="1">
                  <a:off x="3240" y="2902"/>
                  <a:ext cx="25" cy="2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01" name="Line 1513"/>
                <p:cNvSpPr>
                  <a:spLocks noChangeShapeType="1"/>
                </p:cNvSpPr>
                <p:nvPr/>
              </p:nvSpPr>
              <p:spPr bwMode="auto">
                <a:xfrm>
                  <a:off x="3227" y="2907"/>
                  <a:ext cx="34" cy="2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02" name="Line 1514"/>
                <p:cNvSpPr>
                  <a:spLocks noChangeShapeType="1"/>
                </p:cNvSpPr>
                <p:nvPr/>
              </p:nvSpPr>
              <p:spPr bwMode="auto">
                <a:xfrm flipV="1">
                  <a:off x="3253" y="2918"/>
                  <a:ext cx="2" cy="9"/>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03" name="Line 1515"/>
                <p:cNvSpPr>
                  <a:spLocks noChangeShapeType="1"/>
                </p:cNvSpPr>
                <p:nvPr/>
              </p:nvSpPr>
              <p:spPr bwMode="auto">
                <a:xfrm flipV="1">
                  <a:off x="3265" y="2929"/>
                  <a:ext cx="0"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04" name="Line 1516"/>
                <p:cNvSpPr>
                  <a:spLocks noChangeShapeType="1"/>
                </p:cNvSpPr>
                <p:nvPr/>
              </p:nvSpPr>
              <p:spPr bwMode="auto">
                <a:xfrm flipV="1">
                  <a:off x="3261" y="2930"/>
                  <a:ext cx="4"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05" name="Line 1517"/>
                <p:cNvSpPr>
                  <a:spLocks noChangeShapeType="1"/>
                </p:cNvSpPr>
                <p:nvPr/>
              </p:nvSpPr>
              <p:spPr bwMode="auto">
                <a:xfrm flipV="1">
                  <a:off x="3230" y="2889"/>
                  <a:ext cx="21" cy="1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06" name="Line 1518"/>
                <p:cNvSpPr>
                  <a:spLocks noChangeShapeType="1"/>
                </p:cNvSpPr>
                <p:nvPr/>
              </p:nvSpPr>
              <p:spPr bwMode="auto">
                <a:xfrm flipH="1" flipV="1">
                  <a:off x="3236" y="2896"/>
                  <a:ext cx="4"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07" name="Line 1519"/>
                <p:cNvSpPr>
                  <a:spLocks noChangeShapeType="1"/>
                </p:cNvSpPr>
                <p:nvPr/>
              </p:nvSpPr>
              <p:spPr bwMode="auto">
                <a:xfrm flipV="1">
                  <a:off x="3230" y="2897"/>
                  <a:ext cx="4" cy="1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08" name="Line 1520"/>
                <p:cNvSpPr>
                  <a:spLocks noChangeShapeType="1"/>
                </p:cNvSpPr>
                <p:nvPr/>
              </p:nvSpPr>
              <p:spPr bwMode="auto">
                <a:xfrm>
                  <a:off x="3222" y="2907"/>
                  <a:ext cx="5"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09" name="Line 1521"/>
                <p:cNvSpPr>
                  <a:spLocks noChangeShapeType="1"/>
                </p:cNvSpPr>
                <p:nvPr/>
              </p:nvSpPr>
              <p:spPr bwMode="auto">
                <a:xfrm flipV="1">
                  <a:off x="3248" y="2890"/>
                  <a:ext cx="0"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10" name="Line 1522"/>
                <p:cNvSpPr>
                  <a:spLocks noChangeShapeType="1"/>
                </p:cNvSpPr>
                <p:nvPr/>
              </p:nvSpPr>
              <p:spPr bwMode="auto">
                <a:xfrm flipV="1">
                  <a:off x="3262" y="2891"/>
                  <a:ext cx="0"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11" name="Line 1523"/>
                <p:cNvSpPr>
                  <a:spLocks noChangeShapeType="1"/>
                </p:cNvSpPr>
                <p:nvPr/>
              </p:nvSpPr>
              <p:spPr bwMode="auto">
                <a:xfrm flipV="1">
                  <a:off x="3258" y="2893"/>
                  <a:ext cx="6"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12" name="Line 1524"/>
                <p:cNvSpPr>
                  <a:spLocks noChangeShapeType="1"/>
                </p:cNvSpPr>
                <p:nvPr/>
              </p:nvSpPr>
              <p:spPr bwMode="auto">
                <a:xfrm flipH="1" flipV="1">
                  <a:off x="3255" y="2887"/>
                  <a:ext cx="9"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13" name="Line 1525"/>
                <p:cNvSpPr>
                  <a:spLocks noChangeShapeType="1"/>
                </p:cNvSpPr>
                <p:nvPr/>
              </p:nvSpPr>
              <p:spPr bwMode="auto">
                <a:xfrm>
                  <a:off x="3248" y="2890"/>
                  <a:ext cx="10" cy="9"/>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14" name="Line 1526"/>
                <p:cNvSpPr>
                  <a:spLocks noChangeShapeType="1"/>
                </p:cNvSpPr>
                <p:nvPr/>
              </p:nvSpPr>
              <p:spPr bwMode="auto">
                <a:xfrm flipV="1">
                  <a:off x="3292" y="2895"/>
                  <a:ext cx="5"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15" name="Line 1527"/>
                <p:cNvSpPr>
                  <a:spLocks noChangeShapeType="1"/>
                </p:cNvSpPr>
                <p:nvPr/>
              </p:nvSpPr>
              <p:spPr bwMode="auto">
                <a:xfrm>
                  <a:off x="3279" y="2889"/>
                  <a:ext cx="13"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16" name="Line 1528"/>
                <p:cNvSpPr>
                  <a:spLocks noChangeShapeType="1"/>
                </p:cNvSpPr>
                <p:nvPr/>
              </p:nvSpPr>
              <p:spPr bwMode="auto">
                <a:xfrm>
                  <a:off x="3269" y="2878"/>
                  <a:ext cx="0"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17" name="Line 1529"/>
                <p:cNvSpPr>
                  <a:spLocks noChangeShapeType="1"/>
                </p:cNvSpPr>
                <p:nvPr/>
              </p:nvSpPr>
              <p:spPr bwMode="auto">
                <a:xfrm flipV="1">
                  <a:off x="3288" y="2889"/>
                  <a:ext cx="2"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18" name="Line 1530"/>
                <p:cNvSpPr>
                  <a:spLocks noChangeShapeType="1"/>
                </p:cNvSpPr>
                <p:nvPr/>
              </p:nvSpPr>
              <p:spPr bwMode="auto">
                <a:xfrm flipV="1">
                  <a:off x="3285" y="2882"/>
                  <a:ext cx="4"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19" name="Line 1531"/>
                <p:cNvSpPr>
                  <a:spLocks noChangeShapeType="1"/>
                </p:cNvSpPr>
                <p:nvPr/>
              </p:nvSpPr>
              <p:spPr bwMode="auto">
                <a:xfrm flipH="1" flipV="1">
                  <a:off x="3285" y="2886"/>
                  <a:ext cx="12" cy="9"/>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20" name="Line 1532"/>
                <p:cNvSpPr>
                  <a:spLocks noChangeShapeType="1"/>
                </p:cNvSpPr>
                <p:nvPr/>
              </p:nvSpPr>
              <p:spPr bwMode="auto">
                <a:xfrm flipV="1">
                  <a:off x="3276" y="2875"/>
                  <a:ext cx="3"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21" name="Line 1533"/>
                <p:cNvSpPr>
                  <a:spLocks noChangeShapeType="1"/>
                </p:cNvSpPr>
                <p:nvPr/>
              </p:nvSpPr>
              <p:spPr bwMode="auto">
                <a:xfrm>
                  <a:off x="3269" y="2881"/>
                  <a:ext cx="10" cy="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22" name="Line 1534"/>
                <p:cNvSpPr>
                  <a:spLocks noChangeShapeType="1"/>
                </p:cNvSpPr>
                <p:nvPr/>
              </p:nvSpPr>
              <p:spPr bwMode="auto">
                <a:xfrm flipV="1">
                  <a:off x="3296" y="2866"/>
                  <a:ext cx="1"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23" name="Line 1535"/>
                <p:cNvSpPr>
                  <a:spLocks noChangeShapeType="1"/>
                </p:cNvSpPr>
                <p:nvPr/>
              </p:nvSpPr>
              <p:spPr bwMode="auto">
                <a:xfrm flipV="1">
                  <a:off x="3303" y="2867"/>
                  <a:ext cx="1"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24" name="Line 1536"/>
                <p:cNvSpPr>
                  <a:spLocks noChangeShapeType="1"/>
                </p:cNvSpPr>
                <p:nvPr/>
              </p:nvSpPr>
              <p:spPr bwMode="auto">
                <a:xfrm flipV="1">
                  <a:off x="3310" y="2881"/>
                  <a:ext cx="2"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25" name="Line 1537"/>
                <p:cNvSpPr>
                  <a:spLocks noChangeShapeType="1"/>
                </p:cNvSpPr>
                <p:nvPr/>
              </p:nvSpPr>
              <p:spPr bwMode="auto">
                <a:xfrm flipH="1" flipV="1">
                  <a:off x="3303" y="2870"/>
                  <a:ext cx="9" cy="1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26" name="Line 1538"/>
                <p:cNvSpPr>
                  <a:spLocks noChangeShapeType="1"/>
                </p:cNvSpPr>
                <p:nvPr/>
              </p:nvSpPr>
              <p:spPr bwMode="auto">
                <a:xfrm flipH="1">
                  <a:off x="3295" y="2870"/>
                  <a:ext cx="1"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27" name="Line 1539"/>
                <p:cNvSpPr>
                  <a:spLocks noChangeShapeType="1"/>
                </p:cNvSpPr>
                <p:nvPr/>
              </p:nvSpPr>
              <p:spPr bwMode="auto">
                <a:xfrm flipV="1">
                  <a:off x="3304" y="2875"/>
                  <a:ext cx="2"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28" name="Line 1540"/>
                <p:cNvSpPr>
                  <a:spLocks noChangeShapeType="1"/>
                </p:cNvSpPr>
                <p:nvPr/>
              </p:nvSpPr>
              <p:spPr bwMode="auto">
                <a:xfrm>
                  <a:off x="3295" y="2874"/>
                  <a:ext cx="15" cy="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29" name="Line 1541"/>
                <p:cNvSpPr>
                  <a:spLocks noChangeShapeType="1"/>
                </p:cNvSpPr>
                <p:nvPr/>
              </p:nvSpPr>
              <p:spPr bwMode="auto">
                <a:xfrm flipH="1" flipV="1">
                  <a:off x="3292" y="2857"/>
                  <a:ext cx="1"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30" name="Line 1542"/>
                <p:cNvSpPr>
                  <a:spLocks noChangeShapeType="1"/>
                </p:cNvSpPr>
                <p:nvPr/>
              </p:nvSpPr>
              <p:spPr bwMode="auto">
                <a:xfrm flipH="1">
                  <a:off x="3293" y="2859"/>
                  <a:ext cx="2"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31" name="Line 1543"/>
                <p:cNvSpPr>
                  <a:spLocks noChangeShapeType="1"/>
                </p:cNvSpPr>
                <p:nvPr/>
              </p:nvSpPr>
              <p:spPr bwMode="auto">
                <a:xfrm flipV="1">
                  <a:off x="3243" y="2839"/>
                  <a:ext cx="14"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32" name="Line 1544"/>
                <p:cNvSpPr>
                  <a:spLocks noChangeShapeType="1"/>
                </p:cNvSpPr>
                <p:nvPr/>
              </p:nvSpPr>
              <p:spPr bwMode="auto">
                <a:xfrm>
                  <a:off x="3230" y="2829"/>
                  <a:ext cx="13" cy="1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33" name="Line 1545"/>
                <p:cNvSpPr>
                  <a:spLocks noChangeShapeType="1"/>
                </p:cNvSpPr>
                <p:nvPr/>
              </p:nvSpPr>
              <p:spPr bwMode="auto">
                <a:xfrm flipH="1" flipV="1">
                  <a:off x="3246" y="2826"/>
                  <a:ext cx="11" cy="1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34" name="Line 1546"/>
                <p:cNvSpPr>
                  <a:spLocks noChangeShapeType="1"/>
                </p:cNvSpPr>
                <p:nvPr/>
              </p:nvSpPr>
              <p:spPr bwMode="auto">
                <a:xfrm flipH="1">
                  <a:off x="3113" y="2751"/>
                  <a:ext cx="18"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35" name="Line 1547"/>
                <p:cNvSpPr>
                  <a:spLocks noChangeShapeType="1"/>
                </p:cNvSpPr>
                <p:nvPr/>
              </p:nvSpPr>
              <p:spPr bwMode="auto">
                <a:xfrm flipH="1">
                  <a:off x="3034" y="2785"/>
                  <a:ext cx="6"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36" name="Line 1548"/>
                <p:cNvSpPr>
                  <a:spLocks noChangeShapeType="1"/>
                </p:cNvSpPr>
                <p:nvPr/>
              </p:nvSpPr>
              <p:spPr bwMode="auto">
                <a:xfrm flipH="1">
                  <a:off x="3040" y="2775"/>
                  <a:ext cx="12" cy="1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37" name="Line 1549"/>
                <p:cNvSpPr>
                  <a:spLocks noChangeShapeType="1"/>
                </p:cNvSpPr>
                <p:nvPr/>
              </p:nvSpPr>
              <p:spPr bwMode="auto">
                <a:xfrm flipH="1">
                  <a:off x="3066" y="2777"/>
                  <a:ext cx="6"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38" name="Line 1550"/>
                <p:cNvSpPr>
                  <a:spLocks noChangeShapeType="1"/>
                </p:cNvSpPr>
                <p:nvPr/>
              </p:nvSpPr>
              <p:spPr bwMode="auto">
                <a:xfrm flipV="1">
                  <a:off x="3065" y="2767"/>
                  <a:ext cx="50" cy="2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39" name="Line 1551"/>
                <p:cNvSpPr>
                  <a:spLocks noChangeShapeType="1"/>
                </p:cNvSpPr>
                <p:nvPr/>
              </p:nvSpPr>
              <p:spPr bwMode="auto">
                <a:xfrm flipV="1">
                  <a:off x="3064" y="2765"/>
                  <a:ext cx="50" cy="2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40" name="Line 1552"/>
                <p:cNvSpPr>
                  <a:spLocks noChangeShapeType="1"/>
                </p:cNvSpPr>
                <p:nvPr/>
              </p:nvSpPr>
              <p:spPr bwMode="auto">
                <a:xfrm flipV="1">
                  <a:off x="3064" y="2763"/>
                  <a:ext cx="47" cy="2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41" name="Line 1553"/>
                <p:cNvSpPr>
                  <a:spLocks noChangeShapeType="1"/>
                </p:cNvSpPr>
                <p:nvPr/>
              </p:nvSpPr>
              <p:spPr bwMode="auto">
                <a:xfrm flipV="1">
                  <a:off x="3065" y="2763"/>
                  <a:ext cx="44" cy="2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42" name="Line 1554"/>
                <p:cNvSpPr>
                  <a:spLocks noChangeShapeType="1"/>
                </p:cNvSpPr>
                <p:nvPr/>
              </p:nvSpPr>
              <p:spPr bwMode="auto">
                <a:xfrm flipV="1">
                  <a:off x="3066" y="2763"/>
                  <a:ext cx="38" cy="19"/>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43" name="Line 1555"/>
                <p:cNvSpPr>
                  <a:spLocks noChangeShapeType="1"/>
                </p:cNvSpPr>
                <p:nvPr/>
              </p:nvSpPr>
              <p:spPr bwMode="auto">
                <a:xfrm flipV="1">
                  <a:off x="3069" y="2763"/>
                  <a:ext cx="32" cy="1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44" name="Line 1556"/>
                <p:cNvSpPr>
                  <a:spLocks noChangeShapeType="1"/>
                </p:cNvSpPr>
                <p:nvPr/>
              </p:nvSpPr>
              <p:spPr bwMode="auto">
                <a:xfrm flipV="1">
                  <a:off x="3076" y="2767"/>
                  <a:ext cx="18" cy="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45" name="Line 1557"/>
                <p:cNvSpPr>
                  <a:spLocks noChangeShapeType="1"/>
                </p:cNvSpPr>
                <p:nvPr/>
              </p:nvSpPr>
              <p:spPr bwMode="auto">
                <a:xfrm flipV="1">
                  <a:off x="3066" y="2769"/>
                  <a:ext cx="49" cy="2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46" name="Line 1558"/>
                <p:cNvSpPr>
                  <a:spLocks noChangeShapeType="1"/>
                </p:cNvSpPr>
                <p:nvPr/>
              </p:nvSpPr>
              <p:spPr bwMode="auto">
                <a:xfrm flipV="1">
                  <a:off x="3068" y="2769"/>
                  <a:ext cx="47" cy="2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47" name="Line 1559"/>
                <p:cNvSpPr>
                  <a:spLocks noChangeShapeType="1"/>
                </p:cNvSpPr>
                <p:nvPr/>
              </p:nvSpPr>
              <p:spPr bwMode="auto">
                <a:xfrm flipV="1">
                  <a:off x="3071" y="2773"/>
                  <a:ext cx="43" cy="1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48" name="Line 1560"/>
                <p:cNvSpPr>
                  <a:spLocks noChangeShapeType="1"/>
                </p:cNvSpPr>
                <p:nvPr/>
              </p:nvSpPr>
              <p:spPr bwMode="auto">
                <a:xfrm flipV="1">
                  <a:off x="3074" y="2775"/>
                  <a:ext cx="37" cy="1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49" name="Line 1561"/>
                <p:cNvSpPr>
                  <a:spLocks noChangeShapeType="1"/>
                </p:cNvSpPr>
                <p:nvPr/>
              </p:nvSpPr>
              <p:spPr bwMode="auto">
                <a:xfrm flipV="1">
                  <a:off x="3080" y="2778"/>
                  <a:ext cx="28"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50" name="Line 1562"/>
                <p:cNvSpPr>
                  <a:spLocks noChangeShapeType="1"/>
                </p:cNvSpPr>
                <p:nvPr/>
              </p:nvSpPr>
              <p:spPr bwMode="auto">
                <a:xfrm flipH="1" flipV="1">
                  <a:off x="3079" y="2773"/>
                  <a:ext cx="15"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51" name="Line 1563"/>
                <p:cNvSpPr>
                  <a:spLocks noChangeShapeType="1"/>
                </p:cNvSpPr>
                <p:nvPr/>
              </p:nvSpPr>
              <p:spPr bwMode="auto">
                <a:xfrm flipH="1" flipV="1">
                  <a:off x="3073" y="2777"/>
                  <a:ext cx="14"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52" name="Line 1564"/>
                <p:cNvSpPr>
                  <a:spLocks noChangeShapeType="1"/>
                </p:cNvSpPr>
                <p:nvPr/>
              </p:nvSpPr>
              <p:spPr bwMode="auto">
                <a:xfrm flipH="1" flipV="1">
                  <a:off x="3066" y="2782"/>
                  <a:ext cx="13" cy="9"/>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53" name="Line 1565"/>
                <p:cNvSpPr>
                  <a:spLocks noChangeShapeType="1"/>
                </p:cNvSpPr>
                <p:nvPr/>
              </p:nvSpPr>
              <p:spPr bwMode="auto">
                <a:xfrm flipH="1" flipV="1">
                  <a:off x="3065" y="2789"/>
                  <a:ext cx="1"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54" name="Line 1566"/>
                <p:cNvSpPr>
                  <a:spLocks noChangeShapeType="1"/>
                </p:cNvSpPr>
                <p:nvPr/>
              </p:nvSpPr>
              <p:spPr bwMode="auto">
                <a:xfrm flipH="1" flipV="1">
                  <a:off x="3086" y="2769"/>
                  <a:ext cx="17" cy="1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55" name="Line 1567"/>
                <p:cNvSpPr>
                  <a:spLocks noChangeShapeType="1"/>
                </p:cNvSpPr>
                <p:nvPr/>
              </p:nvSpPr>
              <p:spPr bwMode="auto">
                <a:xfrm flipH="1" flipV="1">
                  <a:off x="3094" y="2765"/>
                  <a:ext cx="14"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56" name="Line 1568"/>
                <p:cNvSpPr>
                  <a:spLocks noChangeShapeType="1"/>
                </p:cNvSpPr>
                <p:nvPr/>
              </p:nvSpPr>
              <p:spPr bwMode="auto">
                <a:xfrm flipH="1" flipV="1">
                  <a:off x="3104" y="2763"/>
                  <a:ext cx="10" cy="1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57" name="Line 1569"/>
                <p:cNvSpPr>
                  <a:spLocks noChangeShapeType="1"/>
                </p:cNvSpPr>
                <p:nvPr/>
              </p:nvSpPr>
              <p:spPr bwMode="auto">
                <a:xfrm flipV="1">
                  <a:off x="3079" y="2789"/>
                  <a:ext cx="8"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58" name="Line 1570"/>
                <p:cNvSpPr>
                  <a:spLocks noChangeShapeType="1"/>
                </p:cNvSpPr>
                <p:nvPr/>
              </p:nvSpPr>
              <p:spPr bwMode="auto">
                <a:xfrm flipV="1">
                  <a:off x="3083" y="2794"/>
                  <a:ext cx="24" cy="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59" name="Line 1571"/>
                <p:cNvSpPr>
                  <a:spLocks noChangeShapeType="1"/>
                </p:cNvSpPr>
                <p:nvPr/>
              </p:nvSpPr>
              <p:spPr bwMode="auto">
                <a:xfrm flipV="1">
                  <a:off x="3136" y="2829"/>
                  <a:ext cx="21" cy="1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60" name="Line 1572"/>
                <p:cNvSpPr>
                  <a:spLocks noChangeShapeType="1"/>
                </p:cNvSpPr>
                <p:nvPr/>
              </p:nvSpPr>
              <p:spPr bwMode="auto">
                <a:xfrm>
                  <a:off x="3041" y="2851"/>
                  <a:ext cx="115"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61" name="Line 1573"/>
                <p:cNvSpPr>
                  <a:spLocks noChangeShapeType="1"/>
                </p:cNvSpPr>
                <p:nvPr/>
              </p:nvSpPr>
              <p:spPr bwMode="auto">
                <a:xfrm flipV="1">
                  <a:off x="3041" y="2846"/>
                  <a:ext cx="0" cy="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62" name="Line 1574"/>
                <p:cNvSpPr>
                  <a:spLocks noChangeShapeType="1"/>
                </p:cNvSpPr>
                <p:nvPr/>
              </p:nvSpPr>
              <p:spPr bwMode="auto">
                <a:xfrm flipH="1" flipV="1">
                  <a:off x="3037" y="2803"/>
                  <a:ext cx="50" cy="3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63" name="Line 1575"/>
                <p:cNvSpPr>
                  <a:spLocks noChangeShapeType="1"/>
                </p:cNvSpPr>
                <p:nvPr/>
              </p:nvSpPr>
              <p:spPr bwMode="auto">
                <a:xfrm flipH="1" flipV="1">
                  <a:off x="3072" y="2854"/>
                  <a:ext cx="9" cy="2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64" name="Line 1576"/>
                <p:cNvSpPr>
                  <a:spLocks noChangeShapeType="1"/>
                </p:cNvSpPr>
                <p:nvPr/>
              </p:nvSpPr>
              <p:spPr bwMode="auto">
                <a:xfrm flipH="1" flipV="1">
                  <a:off x="3081" y="2881"/>
                  <a:ext cx="9" cy="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65" name="Line 1577"/>
                <p:cNvSpPr>
                  <a:spLocks noChangeShapeType="1"/>
                </p:cNvSpPr>
                <p:nvPr/>
              </p:nvSpPr>
              <p:spPr bwMode="auto">
                <a:xfrm flipH="1">
                  <a:off x="3055" y="2855"/>
                  <a:ext cx="17" cy="1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66" name="Line 1578"/>
                <p:cNvSpPr>
                  <a:spLocks noChangeShapeType="1"/>
                </p:cNvSpPr>
                <p:nvPr/>
              </p:nvSpPr>
              <p:spPr bwMode="auto">
                <a:xfrm flipV="1">
                  <a:off x="3041" y="2851"/>
                  <a:ext cx="0"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67" name="Line 1579"/>
                <p:cNvSpPr>
                  <a:spLocks noChangeShapeType="1"/>
                </p:cNvSpPr>
                <p:nvPr/>
              </p:nvSpPr>
              <p:spPr bwMode="auto">
                <a:xfrm flipH="1" flipV="1">
                  <a:off x="3041" y="2857"/>
                  <a:ext cx="6" cy="1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68" name="Line 1580"/>
                <p:cNvSpPr>
                  <a:spLocks noChangeShapeType="1"/>
                </p:cNvSpPr>
                <p:nvPr/>
              </p:nvSpPr>
              <p:spPr bwMode="auto">
                <a:xfrm flipH="1" flipV="1">
                  <a:off x="3047" y="2867"/>
                  <a:ext cx="8"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69" name="Line 1581"/>
                <p:cNvSpPr>
                  <a:spLocks noChangeShapeType="1"/>
                </p:cNvSpPr>
                <p:nvPr/>
              </p:nvSpPr>
              <p:spPr bwMode="auto">
                <a:xfrm flipH="1">
                  <a:off x="3072" y="2855"/>
                  <a:ext cx="1"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70" name="Line 1582"/>
                <p:cNvSpPr>
                  <a:spLocks noChangeShapeType="1"/>
                </p:cNvSpPr>
                <p:nvPr/>
              </p:nvSpPr>
              <p:spPr bwMode="auto">
                <a:xfrm flipV="1">
                  <a:off x="3096" y="2842"/>
                  <a:ext cx="20"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71" name="Line 1583"/>
                <p:cNvSpPr>
                  <a:spLocks noChangeShapeType="1"/>
                </p:cNvSpPr>
                <p:nvPr/>
              </p:nvSpPr>
              <p:spPr bwMode="auto">
                <a:xfrm>
                  <a:off x="3087" y="2839"/>
                  <a:ext cx="5"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72" name="Line 1584"/>
                <p:cNvSpPr>
                  <a:spLocks noChangeShapeType="1"/>
                </p:cNvSpPr>
                <p:nvPr/>
              </p:nvSpPr>
              <p:spPr bwMode="auto">
                <a:xfrm>
                  <a:off x="3087" y="2839"/>
                  <a:ext cx="9"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73" name="Line 1585"/>
                <p:cNvSpPr>
                  <a:spLocks noChangeShapeType="1"/>
                </p:cNvSpPr>
                <p:nvPr/>
              </p:nvSpPr>
              <p:spPr bwMode="auto">
                <a:xfrm flipV="1">
                  <a:off x="3116" y="2839"/>
                  <a:ext cx="20"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74" name="Line 1586"/>
                <p:cNvSpPr>
                  <a:spLocks noChangeShapeType="1"/>
                </p:cNvSpPr>
                <p:nvPr/>
              </p:nvSpPr>
              <p:spPr bwMode="auto">
                <a:xfrm flipV="1">
                  <a:off x="3052" y="2824"/>
                  <a:ext cx="10" cy="1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75" name="Line 1587"/>
                <p:cNvSpPr>
                  <a:spLocks noChangeShapeType="1"/>
                </p:cNvSpPr>
                <p:nvPr/>
              </p:nvSpPr>
              <p:spPr bwMode="auto">
                <a:xfrm flipV="1">
                  <a:off x="3041" y="2834"/>
                  <a:ext cx="11"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76" name="Line 1588"/>
                <p:cNvSpPr>
                  <a:spLocks noChangeShapeType="1"/>
                </p:cNvSpPr>
                <p:nvPr/>
              </p:nvSpPr>
              <p:spPr bwMode="auto">
                <a:xfrm flipV="1">
                  <a:off x="3065" y="2802"/>
                  <a:ext cx="18" cy="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77" name="Line 1589"/>
                <p:cNvSpPr>
                  <a:spLocks noChangeShapeType="1"/>
                </p:cNvSpPr>
                <p:nvPr/>
              </p:nvSpPr>
              <p:spPr bwMode="auto">
                <a:xfrm>
                  <a:off x="3046" y="2807"/>
                  <a:ext cx="19"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78" name="Line 1590"/>
                <p:cNvSpPr>
                  <a:spLocks noChangeShapeType="1"/>
                </p:cNvSpPr>
                <p:nvPr/>
              </p:nvSpPr>
              <p:spPr bwMode="auto">
                <a:xfrm>
                  <a:off x="3037" y="2803"/>
                  <a:ext cx="1"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79" name="Line 1591"/>
                <p:cNvSpPr>
                  <a:spLocks noChangeShapeType="1"/>
                </p:cNvSpPr>
                <p:nvPr/>
              </p:nvSpPr>
              <p:spPr bwMode="auto">
                <a:xfrm>
                  <a:off x="3038" y="2803"/>
                  <a:ext cx="8"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80" name="Line 1592"/>
                <p:cNvSpPr>
                  <a:spLocks noChangeShapeType="1"/>
                </p:cNvSpPr>
                <p:nvPr/>
              </p:nvSpPr>
              <p:spPr bwMode="auto">
                <a:xfrm>
                  <a:off x="3034" y="2797"/>
                  <a:ext cx="3"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81" name="Line 1593"/>
                <p:cNvSpPr>
                  <a:spLocks noChangeShapeType="1"/>
                </p:cNvSpPr>
                <p:nvPr/>
              </p:nvSpPr>
              <p:spPr bwMode="auto">
                <a:xfrm>
                  <a:off x="3064" y="2787"/>
                  <a:ext cx="2"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82" name="Line 1594"/>
                <p:cNvSpPr>
                  <a:spLocks noChangeShapeType="1"/>
                </p:cNvSpPr>
                <p:nvPr/>
              </p:nvSpPr>
              <p:spPr bwMode="auto">
                <a:xfrm flipH="1">
                  <a:off x="3064" y="2783"/>
                  <a:ext cx="2"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83" name="Line 1595"/>
                <p:cNvSpPr>
                  <a:spLocks noChangeShapeType="1"/>
                </p:cNvSpPr>
                <p:nvPr/>
              </p:nvSpPr>
              <p:spPr bwMode="auto">
                <a:xfrm>
                  <a:off x="3069" y="2791"/>
                  <a:ext cx="10"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84" name="Line 1596"/>
                <p:cNvSpPr>
                  <a:spLocks noChangeShapeType="1"/>
                </p:cNvSpPr>
                <p:nvPr/>
              </p:nvSpPr>
              <p:spPr bwMode="auto">
                <a:xfrm>
                  <a:off x="3066" y="2790"/>
                  <a:ext cx="3" cy="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85" name="Line 1597"/>
                <p:cNvSpPr>
                  <a:spLocks noChangeShapeType="1"/>
                </p:cNvSpPr>
                <p:nvPr/>
              </p:nvSpPr>
              <p:spPr bwMode="auto">
                <a:xfrm flipH="1" flipV="1">
                  <a:off x="3139" y="2755"/>
                  <a:ext cx="46" cy="3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86" name="Line 1598"/>
                <p:cNvSpPr>
                  <a:spLocks noChangeShapeType="1"/>
                </p:cNvSpPr>
                <p:nvPr/>
              </p:nvSpPr>
              <p:spPr bwMode="auto">
                <a:xfrm flipV="1">
                  <a:off x="3174" y="2807"/>
                  <a:ext cx="11" cy="1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87" name="Line 1599"/>
                <p:cNvSpPr>
                  <a:spLocks noChangeShapeType="1"/>
                </p:cNvSpPr>
                <p:nvPr/>
              </p:nvSpPr>
              <p:spPr bwMode="auto">
                <a:xfrm flipV="1">
                  <a:off x="3181" y="2826"/>
                  <a:ext cx="20" cy="1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88" name="Line 1600"/>
                <p:cNvSpPr>
                  <a:spLocks noChangeShapeType="1"/>
                </p:cNvSpPr>
                <p:nvPr/>
              </p:nvSpPr>
              <p:spPr bwMode="auto">
                <a:xfrm flipV="1">
                  <a:off x="3156" y="2839"/>
                  <a:ext cx="25"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89" name="Line 1601"/>
                <p:cNvSpPr>
                  <a:spLocks noChangeShapeType="1"/>
                </p:cNvSpPr>
                <p:nvPr/>
              </p:nvSpPr>
              <p:spPr bwMode="auto">
                <a:xfrm flipV="1">
                  <a:off x="3157" y="2817"/>
                  <a:ext cx="17"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90" name="Line 1602"/>
                <p:cNvSpPr>
                  <a:spLocks noChangeShapeType="1"/>
                </p:cNvSpPr>
                <p:nvPr/>
              </p:nvSpPr>
              <p:spPr bwMode="auto">
                <a:xfrm flipH="1" flipV="1">
                  <a:off x="3220" y="2797"/>
                  <a:ext cx="19" cy="1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91" name="Line 1603"/>
                <p:cNvSpPr>
                  <a:spLocks noChangeShapeType="1"/>
                </p:cNvSpPr>
                <p:nvPr/>
              </p:nvSpPr>
              <p:spPr bwMode="auto">
                <a:xfrm flipV="1">
                  <a:off x="3212" y="2795"/>
                  <a:ext cx="8" cy="2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92" name="Line 1604"/>
                <p:cNvSpPr>
                  <a:spLocks noChangeShapeType="1"/>
                </p:cNvSpPr>
                <p:nvPr/>
              </p:nvSpPr>
              <p:spPr bwMode="auto">
                <a:xfrm flipV="1">
                  <a:off x="3201" y="2815"/>
                  <a:ext cx="11" cy="1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93" name="Line 1605"/>
                <p:cNvSpPr>
                  <a:spLocks noChangeShapeType="1"/>
                </p:cNvSpPr>
                <p:nvPr/>
              </p:nvSpPr>
              <p:spPr bwMode="auto">
                <a:xfrm flipH="1">
                  <a:off x="3239" y="2810"/>
                  <a:ext cx="11"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94" name="Line 1606"/>
                <p:cNvSpPr>
                  <a:spLocks noChangeShapeType="1"/>
                </p:cNvSpPr>
                <p:nvPr/>
              </p:nvSpPr>
              <p:spPr bwMode="auto">
                <a:xfrm flipH="1" flipV="1">
                  <a:off x="3185" y="2787"/>
                  <a:ext cx="5" cy="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95" name="Line 1607"/>
                <p:cNvSpPr>
                  <a:spLocks noChangeShapeType="1"/>
                </p:cNvSpPr>
                <p:nvPr/>
              </p:nvSpPr>
              <p:spPr bwMode="auto">
                <a:xfrm flipV="1">
                  <a:off x="3185" y="2795"/>
                  <a:ext cx="5"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96" name="Line 1608"/>
                <p:cNvSpPr>
                  <a:spLocks noChangeShapeType="1"/>
                </p:cNvSpPr>
                <p:nvPr/>
              </p:nvSpPr>
              <p:spPr bwMode="auto">
                <a:xfrm flipV="1">
                  <a:off x="3125" y="2773"/>
                  <a:ext cx="12" cy="1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97" name="Line 1609"/>
                <p:cNvSpPr>
                  <a:spLocks noChangeShapeType="1"/>
                </p:cNvSpPr>
                <p:nvPr/>
              </p:nvSpPr>
              <p:spPr bwMode="auto">
                <a:xfrm flipV="1">
                  <a:off x="3107" y="2783"/>
                  <a:ext cx="18" cy="1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98" name="Line 1610"/>
                <p:cNvSpPr>
                  <a:spLocks noChangeShapeType="1"/>
                </p:cNvSpPr>
                <p:nvPr/>
              </p:nvSpPr>
              <p:spPr bwMode="auto">
                <a:xfrm flipH="1">
                  <a:off x="3090" y="2763"/>
                  <a:ext cx="10"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699" name="Line 1611"/>
                <p:cNvSpPr>
                  <a:spLocks noChangeShapeType="1"/>
                </p:cNvSpPr>
                <p:nvPr/>
              </p:nvSpPr>
              <p:spPr bwMode="auto">
                <a:xfrm flipV="1">
                  <a:off x="3099" y="2778"/>
                  <a:ext cx="9" cy="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00" name="Line 1612"/>
                <p:cNvSpPr>
                  <a:spLocks noChangeShapeType="1"/>
                </p:cNvSpPr>
                <p:nvPr/>
              </p:nvSpPr>
              <p:spPr bwMode="auto">
                <a:xfrm flipH="1">
                  <a:off x="3080" y="2767"/>
                  <a:ext cx="10"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01" name="Line 1613"/>
                <p:cNvSpPr>
                  <a:spLocks noChangeShapeType="1"/>
                </p:cNvSpPr>
                <p:nvPr/>
              </p:nvSpPr>
              <p:spPr bwMode="auto">
                <a:xfrm flipV="1">
                  <a:off x="3087" y="2785"/>
                  <a:ext cx="12"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02" name="Line 1614"/>
                <p:cNvSpPr>
                  <a:spLocks noChangeShapeType="1"/>
                </p:cNvSpPr>
                <p:nvPr/>
              </p:nvSpPr>
              <p:spPr bwMode="auto">
                <a:xfrm flipH="1">
                  <a:off x="3072" y="2771"/>
                  <a:ext cx="8"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03" name="Line 1615"/>
                <p:cNvSpPr>
                  <a:spLocks noChangeShapeType="1"/>
                </p:cNvSpPr>
                <p:nvPr/>
              </p:nvSpPr>
              <p:spPr bwMode="auto">
                <a:xfrm flipH="1">
                  <a:off x="3100" y="2763"/>
                  <a:ext cx="9" cy="0"/>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04" name="Line 1616"/>
                <p:cNvSpPr>
                  <a:spLocks noChangeShapeType="1"/>
                </p:cNvSpPr>
                <p:nvPr/>
              </p:nvSpPr>
              <p:spPr bwMode="auto">
                <a:xfrm flipV="1">
                  <a:off x="3113" y="2769"/>
                  <a:ext cx="2" cy="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05" name="Line 1617"/>
                <p:cNvSpPr>
                  <a:spLocks noChangeShapeType="1"/>
                </p:cNvSpPr>
                <p:nvPr/>
              </p:nvSpPr>
              <p:spPr bwMode="auto">
                <a:xfrm flipV="1">
                  <a:off x="3108" y="2774"/>
                  <a:ext cx="5"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06" name="Line 1618"/>
                <p:cNvSpPr>
                  <a:spLocks noChangeShapeType="1"/>
                </p:cNvSpPr>
                <p:nvPr/>
              </p:nvSpPr>
              <p:spPr bwMode="auto">
                <a:xfrm flipH="1" flipV="1">
                  <a:off x="3109" y="2763"/>
                  <a:ext cx="5" cy="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07" name="Line 1619"/>
                <p:cNvSpPr>
                  <a:spLocks noChangeShapeType="1"/>
                </p:cNvSpPr>
                <p:nvPr/>
              </p:nvSpPr>
              <p:spPr bwMode="auto">
                <a:xfrm flipH="1" flipV="1">
                  <a:off x="3114" y="2765"/>
                  <a:ext cx="1"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08" name="Line 1620"/>
                <p:cNvSpPr>
                  <a:spLocks noChangeShapeType="1"/>
                </p:cNvSpPr>
                <p:nvPr/>
              </p:nvSpPr>
              <p:spPr bwMode="auto">
                <a:xfrm flipH="1" flipV="1">
                  <a:off x="3181" y="2752"/>
                  <a:ext cx="11" cy="2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09" name="Line 1621"/>
                <p:cNvSpPr>
                  <a:spLocks noChangeShapeType="1"/>
                </p:cNvSpPr>
                <p:nvPr/>
              </p:nvSpPr>
              <p:spPr bwMode="auto">
                <a:xfrm flipH="1" flipV="1">
                  <a:off x="3139" y="2755"/>
                  <a:ext cx="4"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10" name="Line 1622"/>
                <p:cNvSpPr>
                  <a:spLocks noChangeShapeType="1"/>
                </p:cNvSpPr>
                <p:nvPr/>
              </p:nvSpPr>
              <p:spPr bwMode="auto">
                <a:xfrm flipH="1" flipV="1">
                  <a:off x="3131" y="2751"/>
                  <a:ext cx="8" cy="4"/>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11" name="Line 1623"/>
                <p:cNvSpPr>
                  <a:spLocks noChangeShapeType="1"/>
                </p:cNvSpPr>
                <p:nvPr/>
              </p:nvSpPr>
              <p:spPr bwMode="auto">
                <a:xfrm flipV="1">
                  <a:off x="3137" y="2761"/>
                  <a:ext cx="6"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12" name="Line 1624"/>
                <p:cNvSpPr>
                  <a:spLocks noChangeShapeType="1"/>
                </p:cNvSpPr>
                <p:nvPr/>
              </p:nvSpPr>
              <p:spPr bwMode="auto">
                <a:xfrm flipH="1">
                  <a:off x="3052" y="2763"/>
                  <a:ext cx="19" cy="12"/>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13" name="Line 1625"/>
                <p:cNvSpPr>
                  <a:spLocks noChangeShapeType="1"/>
                </p:cNvSpPr>
                <p:nvPr/>
              </p:nvSpPr>
              <p:spPr bwMode="auto">
                <a:xfrm flipH="1">
                  <a:off x="3094" y="2752"/>
                  <a:ext cx="19" cy="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14" name="Line 1626"/>
                <p:cNvSpPr>
                  <a:spLocks noChangeShapeType="1"/>
                </p:cNvSpPr>
                <p:nvPr/>
              </p:nvSpPr>
              <p:spPr bwMode="auto">
                <a:xfrm flipH="1">
                  <a:off x="3071" y="2757"/>
                  <a:ext cx="23"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15" name="Line 1627"/>
                <p:cNvSpPr>
                  <a:spLocks noChangeShapeType="1"/>
                </p:cNvSpPr>
                <p:nvPr/>
              </p:nvSpPr>
              <p:spPr bwMode="auto">
                <a:xfrm flipH="1" flipV="1">
                  <a:off x="3225" y="2784"/>
                  <a:ext cx="73" cy="5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16" name="Line 1628"/>
                <p:cNvSpPr>
                  <a:spLocks noChangeShapeType="1"/>
                </p:cNvSpPr>
                <p:nvPr/>
              </p:nvSpPr>
              <p:spPr bwMode="auto">
                <a:xfrm flipH="1" flipV="1">
                  <a:off x="3298" y="2841"/>
                  <a:ext cx="2"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17" name="Line 1629"/>
                <p:cNvSpPr>
                  <a:spLocks noChangeShapeType="1"/>
                </p:cNvSpPr>
                <p:nvPr/>
              </p:nvSpPr>
              <p:spPr bwMode="auto">
                <a:xfrm>
                  <a:off x="3285" y="2663"/>
                  <a:ext cx="12" cy="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18" name="Line 1630"/>
                <p:cNvSpPr>
                  <a:spLocks noChangeShapeType="1"/>
                </p:cNvSpPr>
                <p:nvPr/>
              </p:nvSpPr>
              <p:spPr bwMode="auto">
                <a:xfrm flipH="1">
                  <a:off x="3191" y="2640"/>
                  <a:ext cx="92" cy="95"/>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19" name="Line 1631"/>
                <p:cNvSpPr>
                  <a:spLocks noChangeShapeType="1"/>
                </p:cNvSpPr>
                <p:nvPr/>
              </p:nvSpPr>
              <p:spPr bwMode="auto">
                <a:xfrm flipH="1">
                  <a:off x="3240" y="2720"/>
                  <a:ext cx="64" cy="69"/>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20" name="Line 1632"/>
                <p:cNvSpPr>
                  <a:spLocks noChangeShapeType="1"/>
                </p:cNvSpPr>
                <p:nvPr/>
              </p:nvSpPr>
              <p:spPr bwMode="auto">
                <a:xfrm flipH="1" flipV="1">
                  <a:off x="3219" y="2781"/>
                  <a:ext cx="6" cy="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21" name="Line 1633"/>
                <p:cNvSpPr>
                  <a:spLocks noChangeShapeType="1"/>
                </p:cNvSpPr>
                <p:nvPr/>
              </p:nvSpPr>
              <p:spPr bwMode="auto">
                <a:xfrm flipH="1" flipV="1">
                  <a:off x="3233" y="2778"/>
                  <a:ext cx="7" cy="11"/>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22" name="Line 1634"/>
                <p:cNvSpPr>
                  <a:spLocks noChangeShapeType="1"/>
                </p:cNvSpPr>
                <p:nvPr/>
              </p:nvSpPr>
              <p:spPr bwMode="auto">
                <a:xfrm flipH="1">
                  <a:off x="3292" y="2687"/>
                  <a:ext cx="8" cy="16"/>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23" name="Line 1635"/>
                <p:cNvSpPr>
                  <a:spLocks noChangeShapeType="1"/>
                </p:cNvSpPr>
                <p:nvPr/>
              </p:nvSpPr>
              <p:spPr bwMode="auto">
                <a:xfrm>
                  <a:off x="3292" y="2703"/>
                  <a:ext cx="12" cy="17"/>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24" name="Line 1636"/>
                <p:cNvSpPr>
                  <a:spLocks noChangeShapeType="1"/>
                </p:cNvSpPr>
                <p:nvPr/>
              </p:nvSpPr>
              <p:spPr bwMode="auto">
                <a:xfrm>
                  <a:off x="3297" y="2669"/>
                  <a:ext cx="3" cy="18"/>
                </a:xfrm>
                <a:prstGeom prst="line">
                  <a:avLst/>
                </a:prstGeom>
                <a:noFill/>
                <a:ln w="12700">
                  <a:solidFill>
                    <a:srgbClr val="3333CC"/>
                  </a:solidFill>
                  <a:round/>
                  <a:headEnd type="none" w="sm" len="sm"/>
                  <a:tailEnd type="none" w="sm" len="sm"/>
                </a:ln>
                <a:effectLst/>
              </p:spPr>
              <p:txBody>
                <a:bodyPr wrap="none" anchor="ctr"/>
                <a:lstStyle/>
                <a:p>
                  <a:endParaRPr lang="en-US" sz="1800"/>
                </a:p>
              </p:txBody>
            </p:sp>
            <p:sp>
              <p:nvSpPr>
                <p:cNvPr id="90725" name="Line 1637"/>
                <p:cNvSpPr>
                  <a:spLocks noChangeShapeType="1"/>
                </p:cNvSpPr>
                <p:nvPr/>
              </p:nvSpPr>
              <p:spPr bwMode="auto">
                <a:xfrm>
                  <a:off x="3283" y="2640"/>
                  <a:ext cx="2" cy="23"/>
                </a:xfrm>
                <a:prstGeom prst="line">
                  <a:avLst/>
                </a:prstGeom>
                <a:noFill/>
                <a:ln w="12700">
                  <a:solidFill>
                    <a:srgbClr val="3333CC"/>
                  </a:solidFill>
                  <a:round/>
                  <a:headEnd type="none" w="sm" len="sm"/>
                  <a:tailEnd type="none" w="sm" len="sm"/>
                </a:ln>
                <a:effectLst/>
              </p:spPr>
              <p:txBody>
                <a:bodyPr wrap="none" anchor="ctr"/>
                <a:lstStyle/>
                <a:p>
                  <a:endParaRPr lang="en-US" sz="1800"/>
                </a:p>
              </p:txBody>
            </p:sp>
          </p:grpSp>
        </p:grpSp>
        <p:sp>
          <p:nvSpPr>
            <p:cNvPr id="90726" name="Oval 1638"/>
            <p:cNvSpPr>
              <a:spLocks noChangeArrowheads="1"/>
            </p:cNvSpPr>
            <p:nvPr/>
          </p:nvSpPr>
          <p:spPr bwMode="auto">
            <a:xfrm>
              <a:off x="4606925" y="2413001"/>
              <a:ext cx="3659188" cy="3636963"/>
            </a:xfrm>
            <a:prstGeom prst="ellipse">
              <a:avLst/>
            </a:prstGeom>
            <a:noFill/>
            <a:ln w="25400">
              <a:solidFill>
                <a:srgbClr val="FFCC00"/>
              </a:solidFill>
              <a:round/>
              <a:headEnd/>
              <a:tailEnd/>
            </a:ln>
            <a:effectLst/>
          </p:spPr>
          <p:txBody>
            <a:bodyPr wrap="none" anchor="ctr"/>
            <a:lstStyle/>
            <a:p>
              <a:endParaRPr lang="en-US" sz="1800"/>
            </a:p>
          </p:txBody>
        </p:sp>
        <p:sp>
          <p:nvSpPr>
            <p:cNvPr id="90727" name="Oval 1639"/>
            <p:cNvSpPr>
              <a:spLocks noChangeArrowheads="1"/>
            </p:cNvSpPr>
            <p:nvPr/>
          </p:nvSpPr>
          <p:spPr bwMode="auto">
            <a:xfrm>
              <a:off x="4651375" y="3956051"/>
              <a:ext cx="3638550" cy="646113"/>
            </a:xfrm>
            <a:prstGeom prst="ellipse">
              <a:avLst/>
            </a:prstGeom>
            <a:noFill/>
            <a:ln w="25400">
              <a:solidFill>
                <a:srgbClr val="FFCC00"/>
              </a:solidFill>
              <a:round/>
              <a:headEnd/>
              <a:tailEnd/>
            </a:ln>
            <a:effectLst/>
          </p:spPr>
          <p:txBody>
            <a:bodyPr wrap="none" anchor="ctr"/>
            <a:lstStyle/>
            <a:p>
              <a:endParaRPr lang="en-US" sz="1800"/>
            </a:p>
          </p:txBody>
        </p:sp>
        <p:pic>
          <p:nvPicPr>
            <p:cNvPr id="90728" name="Picture 1640"/>
            <p:cNvPicPr>
              <a:picLocks noChangeArrowheads="1"/>
            </p:cNvPicPr>
            <p:nvPr/>
          </p:nvPicPr>
          <p:blipFill>
            <a:blip r:embed="rId3"/>
            <a:srcRect/>
            <a:stretch>
              <a:fillRect/>
            </a:stretch>
          </p:blipFill>
          <p:spPr bwMode="auto">
            <a:xfrm>
              <a:off x="6242051" y="4103689"/>
              <a:ext cx="396875" cy="293687"/>
            </a:xfrm>
            <a:prstGeom prst="rect">
              <a:avLst/>
            </a:prstGeom>
            <a:noFill/>
            <a:ln w="9525">
              <a:solidFill>
                <a:srgbClr val="FFCC00"/>
              </a:solidFill>
              <a:miter lim="800000"/>
              <a:headEnd/>
              <a:tailEnd/>
            </a:ln>
            <a:effectLst/>
          </p:spPr>
        </p:pic>
        <p:grpSp>
          <p:nvGrpSpPr>
            <p:cNvPr id="6" name="Group 1641"/>
            <p:cNvGrpSpPr>
              <a:grpSpLocks/>
            </p:cNvGrpSpPr>
            <p:nvPr/>
          </p:nvGrpSpPr>
          <p:grpSpPr bwMode="auto">
            <a:xfrm>
              <a:off x="6048376" y="3854450"/>
              <a:ext cx="671513" cy="768350"/>
              <a:chOff x="2976" y="2640"/>
              <a:chExt cx="336" cy="384"/>
            </a:xfrm>
          </p:grpSpPr>
          <p:sp>
            <p:nvSpPr>
              <p:cNvPr id="90730" name="Line 1642"/>
              <p:cNvSpPr>
                <a:spLocks noChangeShapeType="1"/>
              </p:cNvSpPr>
              <p:nvPr/>
            </p:nvSpPr>
            <p:spPr bwMode="auto">
              <a:xfrm flipH="1" flipV="1">
                <a:off x="3184" y="2750"/>
                <a:ext cx="1" cy="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31" name="Line 1643"/>
              <p:cNvSpPr>
                <a:spLocks noChangeShapeType="1"/>
              </p:cNvSpPr>
              <p:nvPr/>
            </p:nvSpPr>
            <p:spPr bwMode="auto">
              <a:xfrm flipV="1">
                <a:off x="3181" y="2735"/>
                <a:ext cx="10" cy="1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32" name="Line 1644"/>
              <p:cNvSpPr>
                <a:spLocks noChangeShapeType="1"/>
              </p:cNvSpPr>
              <p:nvPr/>
            </p:nvSpPr>
            <p:spPr bwMode="auto">
              <a:xfrm flipV="1">
                <a:off x="3220" y="2784"/>
                <a:ext cx="5" cy="1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33" name="Line 1645"/>
              <p:cNvSpPr>
                <a:spLocks noChangeShapeType="1"/>
              </p:cNvSpPr>
              <p:nvPr/>
            </p:nvSpPr>
            <p:spPr bwMode="auto">
              <a:xfrm flipH="1" flipV="1">
                <a:off x="3171" y="2777"/>
                <a:ext cx="48"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34" name="Line 1646"/>
              <p:cNvSpPr>
                <a:spLocks noChangeShapeType="1"/>
              </p:cNvSpPr>
              <p:nvPr/>
            </p:nvSpPr>
            <p:spPr bwMode="auto">
              <a:xfrm flipH="1">
                <a:off x="3194" y="2778"/>
                <a:ext cx="39"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35" name="Line 1647"/>
              <p:cNvSpPr>
                <a:spLocks noChangeShapeType="1"/>
              </p:cNvSpPr>
              <p:nvPr/>
            </p:nvSpPr>
            <p:spPr bwMode="auto">
              <a:xfrm flipV="1">
                <a:off x="3257" y="2818"/>
                <a:ext cx="6" cy="2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36" name="Line 1648"/>
              <p:cNvSpPr>
                <a:spLocks noChangeShapeType="1"/>
              </p:cNvSpPr>
              <p:nvPr/>
            </p:nvSpPr>
            <p:spPr bwMode="auto">
              <a:xfrm flipV="1">
                <a:off x="3286" y="2847"/>
                <a:ext cx="14" cy="1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37" name="Line 1649"/>
              <p:cNvSpPr>
                <a:spLocks noChangeShapeType="1"/>
              </p:cNvSpPr>
              <p:nvPr/>
            </p:nvSpPr>
            <p:spPr bwMode="auto">
              <a:xfrm flipH="1" flipV="1">
                <a:off x="3250" y="2810"/>
                <a:ext cx="13" cy="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38" name="Line 1650"/>
              <p:cNvSpPr>
                <a:spLocks noChangeShapeType="1"/>
              </p:cNvSpPr>
              <p:nvPr/>
            </p:nvSpPr>
            <p:spPr bwMode="auto">
              <a:xfrm flipV="1">
                <a:off x="3104" y="2927"/>
                <a:ext cx="0"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39" name="Line 1651"/>
              <p:cNvSpPr>
                <a:spLocks noChangeShapeType="1"/>
              </p:cNvSpPr>
              <p:nvPr/>
            </p:nvSpPr>
            <p:spPr bwMode="auto">
              <a:xfrm flipV="1">
                <a:off x="3092" y="2919"/>
                <a:ext cx="5" cy="2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40" name="Line 1652"/>
              <p:cNvSpPr>
                <a:spLocks noChangeShapeType="1"/>
              </p:cNvSpPr>
              <p:nvPr/>
            </p:nvSpPr>
            <p:spPr bwMode="auto">
              <a:xfrm flipV="1">
                <a:off x="3079" y="2894"/>
                <a:ext cx="16" cy="6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41" name="Line 1653"/>
              <p:cNvSpPr>
                <a:spLocks noChangeShapeType="1"/>
              </p:cNvSpPr>
              <p:nvPr/>
            </p:nvSpPr>
            <p:spPr bwMode="auto">
              <a:xfrm flipV="1">
                <a:off x="3066" y="2887"/>
                <a:ext cx="23" cy="8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42" name="Line 1654"/>
              <p:cNvSpPr>
                <a:spLocks noChangeShapeType="1"/>
              </p:cNvSpPr>
              <p:nvPr/>
            </p:nvSpPr>
            <p:spPr bwMode="auto">
              <a:xfrm flipV="1">
                <a:off x="3052" y="2880"/>
                <a:ext cx="28" cy="10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43" name="Line 1655"/>
              <p:cNvSpPr>
                <a:spLocks noChangeShapeType="1"/>
              </p:cNvSpPr>
              <p:nvPr/>
            </p:nvSpPr>
            <p:spPr bwMode="auto">
              <a:xfrm flipV="1">
                <a:off x="3038" y="2865"/>
                <a:ext cx="38" cy="13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44" name="Line 1656"/>
              <p:cNvSpPr>
                <a:spLocks noChangeShapeType="1"/>
              </p:cNvSpPr>
              <p:nvPr/>
            </p:nvSpPr>
            <p:spPr bwMode="auto">
              <a:xfrm flipV="1">
                <a:off x="3026" y="2857"/>
                <a:ext cx="42" cy="15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45" name="Line 1657"/>
              <p:cNvSpPr>
                <a:spLocks noChangeShapeType="1"/>
              </p:cNvSpPr>
              <p:nvPr/>
            </p:nvSpPr>
            <p:spPr bwMode="auto">
              <a:xfrm flipV="1">
                <a:off x="3013" y="2870"/>
                <a:ext cx="42" cy="15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46" name="Line 1658"/>
              <p:cNvSpPr>
                <a:spLocks noChangeShapeType="1"/>
              </p:cNvSpPr>
              <p:nvPr/>
            </p:nvSpPr>
            <p:spPr bwMode="auto">
              <a:xfrm flipV="1">
                <a:off x="3005" y="2883"/>
                <a:ext cx="38" cy="13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47" name="Line 1659"/>
              <p:cNvSpPr>
                <a:spLocks noChangeShapeType="1"/>
              </p:cNvSpPr>
              <p:nvPr/>
            </p:nvSpPr>
            <p:spPr bwMode="auto">
              <a:xfrm flipV="1">
                <a:off x="3003" y="2897"/>
                <a:ext cx="27" cy="9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48" name="Line 1660"/>
              <p:cNvSpPr>
                <a:spLocks noChangeShapeType="1"/>
              </p:cNvSpPr>
              <p:nvPr/>
            </p:nvSpPr>
            <p:spPr bwMode="auto">
              <a:xfrm flipV="1">
                <a:off x="2996" y="2910"/>
                <a:ext cx="21" cy="7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49" name="Line 1661"/>
              <p:cNvSpPr>
                <a:spLocks noChangeShapeType="1"/>
              </p:cNvSpPr>
              <p:nvPr/>
            </p:nvSpPr>
            <p:spPr bwMode="auto">
              <a:xfrm flipV="1">
                <a:off x="2990" y="2922"/>
                <a:ext cx="13" cy="49"/>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50" name="Line 1662"/>
              <p:cNvSpPr>
                <a:spLocks noChangeShapeType="1"/>
              </p:cNvSpPr>
              <p:nvPr/>
            </p:nvSpPr>
            <p:spPr bwMode="auto">
              <a:xfrm flipV="1">
                <a:off x="2983" y="2936"/>
                <a:ext cx="7" cy="2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51" name="Line 1663"/>
              <p:cNvSpPr>
                <a:spLocks noChangeShapeType="1"/>
              </p:cNvSpPr>
              <p:nvPr/>
            </p:nvSpPr>
            <p:spPr bwMode="auto">
              <a:xfrm flipV="1">
                <a:off x="3188" y="2727"/>
                <a:ext cx="11" cy="3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52" name="Line 1664"/>
              <p:cNvSpPr>
                <a:spLocks noChangeShapeType="1"/>
              </p:cNvSpPr>
              <p:nvPr/>
            </p:nvSpPr>
            <p:spPr bwMode="auto">
              <a:xfrm flipV="1">
                <a:off x="3202" y="2701"/>
                <a:ext cx="23" cy="7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53" name="Line 1665"/>
              <p:cNvSpPr>
                <a:spLocks noChangeShapeType="1"/>
              </p:cNvSpPr>
              <p:nvPr/>
            </p:nvSpPr>
            <p:spPr bwMode="auto">
              <a:xfrm flipV="1">
                <a:off x="3212" y="2688"/>
                <a:ext cx="25" cy="9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54" name="Line 1666"/>
              <p:cNvSpPr>
                <a:spLocks noChangeShapeType="1"/>
              </p:cNvSpPr>
              <p:nvPr/>
            </p:nvSpPr>
            <p:spPr bwMode="auto">
              <a:xfrm flipV="1">
                <a:off x="3222" y="2675"/>
                <a:ext cx="28" cy="10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55" name="Line 1667"/>
              <p:cNvSpPr>
                <a:spLocks noChangeShapeType="1"/>
              </p:cNvSpPr>
              <p:nvPr/>
            </p:nvSpPr>
            <p:spPr bwMode="auto">
              <a:xfrm flipV="1">
                <a:off x="3230" y="2662"/>
                <a:ext cx="33" cy="11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56" name="Line 1668"/>
              <p:cNvSpPr>
                <a:spLocks noChangeShapeType="1"/>
              </p:cNvSpPr>
              <p:nvPr/>
            </p:nvSpPr>
            <p:spPr bwMode="auto">
              <a:xfrm flipV="1">
                <a:off x="3237" y="2648"/>
                <a:ext cx="39" cy="13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57" name="Line 1669"/>
              <p:cNvSpPr>
                <a:spLocks noChangeShapeType="1"/>
              </p:cNvSpPr>
              <p:nvPr/>
            </p:nvSpPr>
            <p:spPr bwMode="auto">
              <a:xfrm flipV="1">
                <a:off x="3248" y="2651"/>
                <a:ext cx="37" cy="13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58" name="Line 1670"/>
              <p:cNvSpPr>
                <a:spLocks noChangeShapeType="1"/>
              </p:cNvSpPr>
              <p:nvPr/>
            </p:nvSpPr>
            <p:spPr bwMode="auto">
              <a:xfrm flipV="1">
                <a:off x="3262" y="2665"/>
                <a:ext cx="28" cy="10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59" name="Line 1671"/>
              <p:cNvSpPr>
                <a:spLocks noChangeShapeType="1"/>
              </p:cNvSpPr>
              <p:nvPr/>
            </p:nvSpPr>
            <p:spPr bwMode="auto">
              <a:xfrm flipV="1">
                <a:off x="3276" y="2671"/>
                <a:ext cx="22" cy="79"/>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60" name="Line 1672"/>
              <p:cNvSpPr>
                <a:spLocks noChangeShapeType="1"/>
              </p:cNvSpPr>
              <p:nvPr/>
            </p:nvSpPr>
            <p:spPr bwMode="auto">
              <a:xfrm flipV="1">
                <a:off x="3290" y="2709"/>
                <a:ext cx="7" cy="2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61" name="Line 1673"/>
              <p:cNvSpPr>
                <a:spLocks noChangeShapeType="1"/>
              </p:cNvSpPr>
              <p:nvPr/>
            </p:nvSpPr>
            <p:spPr bwMode="auto">
              <a:xfrm>
                <a:off x="3303" y="2720"/>
                <a:ext cx="1"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62" name="Line 1674"/>
              <p:cNvSpPr>
                <a:spLocks noChangeShapeType="1"/>
              </p:cNvSpPr>
              <p:nvPr/>
            </p:nvSpPr>
            <p:spPr bwMode="auto">
              <a:xfrm flipH="1">
                <a:off x="3069" y="2857"/>
                <a:ext cx="4"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63" name="Line 1675"/>
              <p:cNvSpPr>
                <a:spLocks noChangeShapeType="1"/>
              </p:cNvSpPr>
              <p:nvPr/>
            </p:nvSpPr>
            <p:spPr bwMode="auto">
              <a:xfrm flipH="1">
                <a:off x="3072" y="2863"/>
                <a:ext cx="3"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64" name="Line 1676"/>
              <p:cNvSpPr>
                <a:spLocks noChangeShapeType="1"/>
              </p:cNvSpPr>
              <p:nvPr/>
            </p:nvSpPr>
            <p:spPr bwMode="auto">
              <a:xfrm flipH="1" flipV="1">
                <a:off x="3059" y="2867"/>
                <a:ext cx="16"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65" name="Line 1677"/>
              <p:cNvSpPr>
                <a:spLocks noChangeShapeType="1"/>
              </p:cNvSpPr>
              <p:nvPr/>
            </p:nvSpPr>
            <p:spPr bwMode="auto">
              <a:xfrm flipH="1" flipV="1">
                <a:off x="3068" y="2874"/>
                <a:ext cx="11"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66" name="Line 1678"/>
              <p:cNvSpPr>
                <a:spLocks noChangeShapeType="1"/>
              </p:cNvSpPr>
              <p:nvPr/>
            </p:nvSpPr>
            <p:spPr bwMode="auto">
              <a:xfrm flipH="1">
                <a:off x="3054" y="2873"/>
                <a:ext cx="1"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67" name="Line 1679"/>
              <p:cNvSpPr>
                <a:spLocks noChangeShapeType="1"/>
              </p:cNvSpPr>
              <p:nvPr/>
            </p:nvSpPr>
            <p:spPr bwMode="auto">
              <a:xfrm flipH="1" flipV="1">
                <a:off x="3048" y="2878"/>
                <a:ext cx="24"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68" name="Line 1680"/>
              <p:cNvSpPr>
                <a:spLocks noChangeShapeType="1"/>
              </p:cNvSpPr>
              <p:nvPr/>
            </p:nvSpPr>
            <p:spPr bwMode="auto">
              <a:xfrm flipH="1" flipV="1">
                <a:off x="3066" y="2886"/>
                <a:ext cx="22"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69" name="Line 1681"/>
              <p:cNvSpPr>
                <a:spLocks noChangeShapeType="1"/>
              </p:cNvSpPr>
              <p:nvPr/>
            </p:nvSpPr>
            <p:spPr bwMode="auto">
              <a:xfrm flipH="1" flipV="1">
                <a:off x="3044" y="2882"/>
                <a:ext cx="8"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70" name="Line 1682"/>
              <p:cNvSpPr>
                <a:spLocks noChangeShapeType="1"/>
              </p:cNvSpPr>
              <p:nvPr/>
            </p:nvSpPr>
            <p:spPr bwMode="auto">
              <a:xfrm flipH="1" flipV="1">
                <a:off x="3082" y="2891"/>
                <a:ext cx="1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71" name="Line 1683"/>
              <p:cNvSpPr>
                <a:spLocks noChangeShapeType="1"/>
              </p:cNvSpPr>
              <p:nvPr/>
            </p:nvSpPr>
            <p:spPr bwMode="auto">
              <a:xfrm flipH="1" flipV="1">
                <a:off x="3045" y="2889"/>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72" name="Line 1684"/>
              <p:cNvSpPr>
                <a:spLocks noChangeShapeType="1"/>
              </p:cNvSpPr>
              <p:nvPr/>
            </p:nvSpPr>
            <p:spPr bwMode="auto">
              <a:xfrm flipH="1" flipV="1">
                <a:off x="3062" y="2896"/>
                <a:ext cx="24"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73" name="Line 1685"/>
              <p:cNvSpPr>
                <a:spLocks noChangeShapeType="1"/>
              </p:cNvSpPr>
              <p:nvPr/>
            </p:nvSpPr>
            <p:spPr bwMode="auto">
              <a:xfrm flipH="1" flipV="1">
                <a:off x="3033" y="2893"/>
                <a:ext cx="15"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74" name="Line 1686"/>
              <p:cNvSpPr>
                <a:spLocks noChangeShapeType="1"/>
              </p:cNvSpPr>
              <p:nvPr/>
            </p:nvSpPr>
            <p:spPr bwMode="auto">
              <a:xfrm flipH="1" flipV="1">
                <a:off x="3080" y="2903"/>
                <a:ext cx="14"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75" name="Line 1687"/>
              <p:cNvSpPr>
                <a:spLocks noChangeShapeType="1"/>
              </p:cNvSpPr>
              <p:nvPr/>
            </p:nvSpPr>
            <p:spPr bwMode="auto">
              <a:xfrm flipH="1" flipV="1">
                <a:off x="3043" y="2901"/>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76" name="Line 1688"/>
              <p:cNvSpPr>
                <a:spLocks noChangeShapeType="1"/>
              </p:cNvSpPr>
              <p:nvPr/>
            </p:nvSpPr>
            <p:spPr bwMode="auto">
              <a:xfrm flipH="1">
                <a:off x="3027" y="2899"/>
                <a:ext cx="2"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77" name="Line 1689"/>
              <p:cNvSpPr>
                <a:spLocks noChangeShapeType="1"/>
              </p:cNvSpPr>
              <p:nvPr/>
            </p:nvSpPr>
            <p:spPr bwMode="auto">
              <a:xfrm flipH="1" flipV="1">
                <a:off x="3059" y="2907"/>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78" name="Line 1690"/>
              <p:cNvSpPr>
                <a:spLocks noChangeShapeType="1"/>
              </p:cNvSpPr>
              <p:nvPr/>
            </p:nvSpPr>
            <p:spPr bwMode="auto">
              <a:xfrm flipH="1" flipV="1">
                <a:off x="3023" y="2905"/>
                <a:ext cx="22"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79" name="Line 1691"/>
              <p:cNvSpPr>
                <a:spLocks noChangeShapeType="1"/>
              </p:cNvSpPr>
              <p:nvPr/>
            </p:nvSpPr>
            <p:spPr bwMode="auto">
              <a:xfrm flipH="1" flipV="1">
                <a:off x="3076" y="2915"/>
                <a:ext cx="19"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80" name="Line 1692"/>
              <p:cNvSpPr>
                <a:spLocks noChangeShapeType="1"/>
              </p:cNvSpPr>
              <p:nvPr/>
            </p:nvSpPr>
            <p:spPr bwMode="auto">
              <a:xfrm flipH="1" flipV="1">
                <a:off x="3040" y="2912"/>
                <a:ext cx="2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81" name="Line 1693"/>
              <p:cNvSpPr>
                <a:spLocks noChangeShapeType="1"/>
              </p:cNvSpPr>
              <p:nvPr/>
            </p:nvSpPr>
            <p:spPr bwMode="auto">
              <a:xfrm flipH="1" flipV="1">
                <a:off x="3017" y="2909"/>
                <a:ext cx="8"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82" name="Line 1694"/>
              <p:cNvSpPr>
                <a:spLocks noChangeShapeType="1"/>
              </p:cNvSpPr>
              <p:nvPr/>
            </p:nvSpPr>
            <p:spPr bwMode="auto">
              <a:xfrm flipH="1" flipV="1">
                <a:off x="3093" y="2921"/>
                <a:ext cx="8"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83" name="Line 1695"/>
              <p:cNvSpPr>
                <a:spLocks noChangeShapeType="1"/>
              </p:cNvSpPr>
              <p:nvPr/>
            </p:nvSpPr>
            <p:spPr bwMode="auto">
              <a:xfrm flipH="1" flipV="1">
                <a:off x="3055" y="2919"/>
                <a:ext cx="24"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84" name="Line 1696"/>
              <p:cNvSpPr>
                <a:spLocks noChangeShapeType="1"/>
              </p:cNvSpPr>
              <p:nvPr/>
            </p:nvSpPr>
            <p:spPr bwMode="auto">
              <a:xfrm flipH="1" flipV="1">
                <a:off x="3019" y="2915"/>
                <a:ext cx="24"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85" name="Line 1697"/>
              <p:cNvSpPr>
                <a:spLocks noChangeShapeType="1"/>
              </p:cNvSpPr>
              <p:nvPr/>
            </p:nvSpPr>
            <p:spPr bwMode="auto">
              <a:xfrm flipH="1" flipV="1">
                <a:off x="3073" y="2927"/>
                <a:ext cx="22"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86" name="Line 1698"/>
              <p:cNvSpPr>
                <a:spLocks noChangeShapeType="1"/>
              </p:cNvSpPr>
              <p:nvPr/>
            </p:nvSpPr>
            <p:spPr bwMode="auto">
              <a:xfrm flipH="1" flipV="1">
                <a:off x="3037" y="2922"/>
                <a:ext cx="22"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87" name="Line 1699"/>
              <p:cNvSpPr>
                <a:spLocks noChangeShapeType="1"/>
              </p:cNvSpPr>
              <p:nvPr/>
            </p:nvSpPr>
            <p:spPr bwMode="auto">
              <a:xfrm flipH="1">
                <a:off x="3006" y="2921"/>
                <a:ext cx="17"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88" name="Line 1700"/>
              <p:cNvSpPr>
                <a:spLocks noChangeShapeType="1"/>
              </p:cNvSpPr>
              <p:nvPr/>
            </p:nvSpPr>
            <p:spPr bwMode="auto">
              <a:xfrm flipH="1" flipV="1">
                <a:off x="3090" y="2933"/>
                <a:ext cx="10"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89" name="Line 1701"/>
              <p:cNvSpPr>
                <a:spLocks noChangeShapeType="1"/>
              </p:cNvSpPr>
              <p:nvPr/>
            </p:nvSpPr>
            <p:spPr bwMode="auto">
              <a:xfrm flipH="1" flipV="1">
                <a:off x="3053" y="2930"/>
                <a:ext cx="2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90" name="Line 1702"/>
              <p:cNvSpPr>
                <a:spLocks noChangeShapeType="1"/>
              </p:cNvSpPr>
              <p:nvPr/>
            </p:nvSpPr>
            <p:spPr bwMode="auto">
              <a:xfrm flipH="1" flipV="1">
                <a:off x="3017" y="2927"/>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91" name="Line 1703"/>
              <p:cNvSpPr>
                <a:spLocks noChangeShapeType="1"/>
              </p:cNvSpPr>
              <p:nvPr/>
            </p:nvSpPr>
            <p:spPr bwMode="auto">
              <a:xfrm flipH="1">
                <a:off x="3002" y="2926"/>
                <a:ext cx="1"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92" name="Line 1704"/>
              <p:cNvSpPr>
                <a:spLocks noChangeShapeType="1"/>
              </p:cNvSpPr>
              <p:nvPr/>
            </p:nvSpPr>
            <p:spPr bwMode="auto">
              <a:xfrm flipH="1" flipV="1">
                <a:off x="3069" y="2937"/>
                <a:ext cx="24"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93" name="Line 1705"/>
              <p:cNvSpPr>
                <a:spLocks noChangeShapeType="1"/>
              </p:cNvSpPr>
              <p:nvPr/>
            </p:nvSpPr>
            <p:spPr bwMode="auto">
              <a:xfrm flipH="1" flipV="1">
                <a:off x="3033" y="2934"/>
                <a:ext cx="2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94" name="Line 1706"/>
              <p:cNvSpPr>
                <a:spLocks noChangeShapeType="1"/>
              </p:cNvSpPr>
              <p:nvPr/>
            </p:nvSpPr>
            <p:spPr bwMode="auto">
              <a:xfrm flipH="1" flipV="1">
                <a:off x="2996" y="2931"/>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95" name="Line 1707"/>
              <p:cNvSpPr>
                <a:spLocks noChangeShapeType="1"/>
              </p:cNvSpPr>
              <p:nvPr/>
            </p:nvSpPr>
            <p:spPr bwMode="auto">
              <a:xfrm flipH="1" flipV="1">
                <a:off x="3086" y="2944"/>
                <a:ext cx="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96" name="Line 1708"/>
              <p:cNvSpPr>
                <a:spLocks noChangeShapeType="1"/>
              </p:cNvSpPr>
              <p:nvPr/>
            </p:nvSpPr>
            <p:spPr bwMode="auto">
              <a:xfrm flipH="1" flipV="1">
                <a:off x="3050" y="2942"/>
                <a:ext cx="2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97" name="Line 1709"/>
              <p:cNvSpPr>
                <a:spLocks noChangeShapeType="1"/>
              </p:cNvSpPr>
              <p:nvPr/>
            </p:nvSpPr>
            <p:spPr bwMode="auto">
              <a:xfrm flipH="1" flipV="1">
                <a:off x="3013" y="2939"/>
                <a:ext cx="24"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98" name="Line 1710"/>
              <p:cNvSpPr>
                <a:spLocks noChangeShapeType="1"/>
              </p:cNvSpPr>
              <p:nvPr/>
            </p:nvSpPr>
            <p:spPr bwMode="auto">
              <a:xfrm flipH="1" flipV="1">
                <a:off x="2990" y="2936"/>
                <a:ext cx="9"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799" name="Line 1711"/>
              <p:cNvSpPr>
                <a:spLocks noChangeShapeType="1"/>
              </p:cNvSpPr>
              <p:nvPr/>
            </p:nvSpPr>
            <p:spPr bwMode="auto">
              <a:xfrm flipH="1" flipV="1">
                <a:off x="3066" y="2949"/>
                <a:ext cx="17"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00" name="Line 1712"/>
              <p:cNvSpPr>
                <a:spLocks noChangeShapeType="1"/>
              </p:cNvSpPr>
              <p:nvPr/>
            </p:nvSpPr>
            <p:spPr bwMode="auto">
              <a:xfrm flipH="1" flipV="1">
                <a:off x="3031" y="2945"/>
                <a:ext cx="21"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01" name="Line 1713"/>
              <p:cNvSpPr>
                <a:spLocks noChangeShapeType="1"/>
              </p:cNvSpPr>
              <p:nvPr/>
            </p:nvSpPr>
            <p:spPr bwMode="auto">
              <a:xfrm flipH="1" flipV="1">
                <a:off x="2994" y="2943"/>
                <a:ext cx="2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02" name="Line 1714"/>
              <p:cNvSpPr>
                <a:spLocks noChangeShapeType="1"/>
              </p:cNvSpPr>
              <p:nvPr/>
            </p:nvSpPr>
            <p:spPr bwMode="auto">
              <a:xfrm flipH="1" flipV="1">
                <a:off x="3047" y="2954"/>
                <a:ext cx="22"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03" name="Line 1715"/>
              <p:cNvSpPr>
                <a:spLocks noChangeShapeType="1"/>
              </p:cNvSpPr>
              <p:nvPr/>
            </p:nvSpPr>
            <p:spPr bwMode="auto">
              <a:xfrm flipH="1" flipV="1">
                <a:off x="3010" y="2950"/>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04" name="Line 1716"/>
              <p:cNvSpPr>
                <a:spLocks noChangeShapeType="1"/>
              </p:cNvSpPr>
              <p:nvPr/>
            </p:nvSpPr>
            <p:spPr bwMode="auto">
              <a:xfrm flipH="1">
                <a:off x="2978" y="2947"/>
                <a:ext cx="18"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05" name="Line 1717"/>
              <p:cNvSpPr>
                <a:spLocks noChangeShapeType="1"/>
              </p:cNvSpPr>
              <p:nvPr/>
            </p:nvSpPr>
            <p:spPr bwMode="auto">
              <a:xfrm flipH="1" flipV="1">
                <a:off x="3064" y="2959"/>
                <a:ext cx="9"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06" name="Line 1718"/>
              <p:cNvSpPr>
                <a:spLocks noChangeShapeType="1"/>
              </p:cNvSpPr>
              <p:nvPr/>
            </p:nvSpPr>
            <p:spPr bwMode="auto">
              <a:xfrm flipH="1" flipV="1">
                <a:off x="3027" y="2957"/>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07" name="Line 1719"/>
              <p:cNvSpPr>
                <a:spLocks noChangeShapeType="1"/>
              </p:cNvSpPr>
              <p:nvPr/>
            </p:nvSpPr>
            <p:spPr bwMode="auto">
              <a:xfrm flipH="1" flipV="1">
                <a:off x="2990" y="2954"/>
                <a:ext cx="2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08" name="Line 1720"/>
              <p:cNvSpPr>
                <a:spLocks noChangeShapeType="1"/>
              </p:cNvSpPr>
              <p:nvPr/>
            </p:nvSpPr>
            <p:spPr bwMode="auto">
              <a:xfrm flipH="1" flipV="1">
                <a:off x="3044" y="2963"/>
                <a:ext cx="22"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09" name="Line 1721"/>
              <p:cNvSpPr>
                <a:spLocks noChangeShapeType="1"/>
              </p:cNvSpPr>
              <p:nvPr/>
            </p:nvSpPr>
            <p:spPr bwMode="auto">
              <a:xfrm flipH="1" flipV="1">
                <a:off x="3006" y="2961"/>
                <a:ext cx="24"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10" name="Line 1722"/>
              <p:cNvSpPr>
                <a:spLocks noChangeShapeType="1"/>
              </p:cNvSpPr>
              <p:nvPr/>
            </p:nvSpPr>
            <p:spPr bwMode="auto">
              <a:xfrm flipH="1">
                <a:off x="2978" y="2959"/>
                <a:ext cx="14"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11" name="Line 1723"/>
              <p:cNvSpPr>
                <a:spLocks noChangeShapeType="1"/>
              </p:cNvSpPr>
              <p:nvPr/>
            </p:nvSpPr>
            <p:spPr bwMode="auto">
              <a:xfrm flipH="1">
                <a:off x="3060" y="2971"/>
                <a:ext cx="2"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12" name="Line 1724"/>
              <p:cNvSpPr>
                <a:spLocks noChangeShapeType="1"/>
              </p:cNvSpPr>
              <p:nvPr/>
            </p:nvSpPr>
            <p:spPr bwMode="auto">
              <a:xfrm flipH="1" flipV="1">
                <a:off x="3024" y="2968"/>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13" name="Line 1725"/>
              <p:cNvSpPr>
                <a:spLocks noChangeShapeType="1"/>
              </p:cNvSpPr>
              <p:nvPr/>
            </p:nvSpPr>
            <p:spPr bwMode="auto">
              <a:xfrm flipH="1" flipV="1">
                <a:off x="2988" y="2966"/>
                <a:ext cx="22"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14" name="Line 1726"/>
              <p:cNvSpPr>
                <a:spLocks noChangeShapeType="1"/>
              </p:cNvSpPr>
              <p:nvPr/>
            </p:nvSpPr>
            <p:spPr bwMode="auto">
              <a:xfrm flipH="1" flipV="1">
                <a:off x="3040" y="2975"/>
                <a:ext cx="19"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15" name="Line 1727"/>
              <p:cNvSpPr>
                <a:spLocks noChangeShapeType="1"/>
              </p:cNvSpPr>
              <p:nvPr/>
            </p:nvSpPr>
            <p:spPr bwMode="auto">
              <a:xfrm flipH="1" flipV="1">
                <a:off x="3003" y="2973"/>
                <a:ext cx="24"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16" name="Line 1728"/>
              <p:cNvSpPr>
                <a:spLocks noChangeShapeType="1"/>
              </p:cNvSpPr>
              <p:nvPr/>
            </p:nvSpPr>
            <p:spPr bwMode="auto">
              <a:xfrm flipH="1">
                <a:off x="2989" y="2971"/>
                <a:ext cx="1"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17" name="Line 1729"/>
              <p:cNvSpPr>
                <a:spLocks noChangeShapeType="1"/>
              </p:cNvSpPr>
              <p:nvPr/>
            </p:nvSpPr>
            <p:spPr bwMode="auto">
              <a:xfrm flipH="1" flipV="1">
                <a:off x="3020" y="2979"/>
                <a:ext cx="24"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18" name="Line 1730"/>
              <p:cNvSpPr>
                <a:spLocks noChangeShapeType="1"/>
              </p:cNvSpPr>
              <p:nvPr/>
            </p:nvSpPr>
            <p:spPr bwMode="auto">
              <a:xfrm flipH="1">
                <a:off x="2995" y="2977"/>
                <a:ext cx="11"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19" name="Line 1731"/>
              <p:cNvSpPr>
                <a:spLocks noChangeShapeType="1"/>
              </p:cNvSpPr>
              <p:nvPr/>
            </p:nvSpPr>
            <p:spPr bwMode="auto">
              <a:xfrm flipH="1" flipV="1">
                <a:off x="3017" y="2990"/>
                <a:ext cx="23"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20" name="Line 1732"/>
              <p:cNvSpPr>
                <a:spLocks noChangeShapeType="1"/>
              </p:cNvSpPr>
              <p:nvPr/>
            </p:nvSpPr>
            <p:spPr bwMode="auto">
              <a:xfrm flipH="1">
                <a:off x="3002" y="2989"/>
                <a:ext cx="1"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21" name="Line 1733"/>
              <p:cNvSpPr>
                <a:spLocks noChangeShapeType="1"/>
              </p:cNvSpPr>
              <p:nvPr/>
            </p:nvSpPr>
            <p:spPr bwMode="auto">
              <a:xfrm flipH="1" flipV="1">
                <a:off x="3034" y="2998"/>
                <a:ext cx="4"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22" name="Line 1734"/>
              <p:cNvSpPr>
                <a:spLocks noChangeShapeType="1"/>
              </p:cNvSpPr>
              <p:nvPr/>
            </p:nvSpPr>
            <p:spPr bwMode="auto">
              <a:xfrm flipH="1" flipV="1">
                <a:off x="3004" y="2995"/>
                <a:ext cx="16"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23" name="Line 1735"/>
              <p:cNvSpPr>
                <a:spLocks noChangeShapeType="1"/>
              </p:cNvSpPr>
              <p:nvPr/>
            </p:nvSpPr>
            <p:spPr bwMode="auto">
              <a:xfrm flipH="1" flipV="1">
                <a:off x="3013" y="3001"/>
                <a:ext cx="20"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24" name="Line 1736"/>
              <p:cNvSpPr>
                <a:spLocks noChangeShapeType="1"/>
              </p:cNvSpPr>
              <p:nvPr/>
            </p:nvSpPr>
            <p:spPr bwMode="auto">
              <a:xfrm flipH="1">
                <a:off x="3001" y="3007"/>
                <a:ext cx="16"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25" name="Line 1737"/>
              <p:cNvSpPr>
                <a:spLocks noChangeShapeType="1"/>
              </p:cNvSpPr>
              <p:nvPr/>
            </p:nvSpPr>
            <p:spPr bwMode="auto">
              <a:xfrm flipH="1" flipV="1">
                <a:off x="3010" y="3013"/>
                <a:ext cx="1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26" name="Line 1738"/>
              <p:cNvSpPr>
                <a:spLocks noChangeShapeType="1"/>
              </p:cNvSpPr>
              <p:nvPr/>
            </p:nvSpPr>
            <p:spPr bwMode="auto">
              <a:xfrm flipH="1">
                <a:off x="3006" y="3019"/>
                <a:ext cx="7"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27" name="Line 1739"/>
              <p:cNvSpPr>
                <a:spLocks noChangeShapeType="1"/>
              </p:cNvSpPr>
              <p:nvPr/>
            </p:nvSpPr>
            <p:spPr bwMode="auto">
              <a:xfrm flipH="1">
                <a:off x="3243" y="2785"/>
                <a:ext cx="1"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28" name="Line 1740"/>
              <p:cNvSpPr>
                <a:spLocks noChangeShapeType="1"/>
              </p:cNvSpPr>
              <p:nvPr/>
            </p:nvSpPr>
            <p:spPr bwMode="auto">
              <a:xfrm flipH="1" flipV="1">
                <a:off x="3227" y="2777"/>
                <a:ext cx="21"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29" name="Line 1741"/>
              <p:cNvSpPr>
                <a:spLocks noChangeShapeType="1"/>
              </p:cNvSpPr>
              <p:nvPr/>
            </p:nvSpPr>
            <p:spPr bwMode="auto">
              <a:xfrm flipH="1" flipV="1">
                <a:off x="3191" y="2775"/>
                <a:ext cx="22"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30" name="Line 1742"/>
              <p:cNvSpPr>
                <a:spLocks noChangeShapeType="1"/>
              </p:cNvSpPr>
              <p:nvPr/>
            </p:nvSpPr>
            <p:spPr bwMode="auto">
              <a:xfrm flipH="1">
                <a:off x="3246" y="2774"/>
                <a:ext cx="9"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31" name="Line 1743"/>
              <p:cNvSpPr>
                <a:spLocks noChangeShapeType="1"/>
              </p:cNvSpPr>
              <p:nvPr/>
            </p:nvSpPr>
            <p:spPr bwMode="auto">
              <a:xfrm flipH="1" flipV="1">
                <a:off x="3209" y="2770"/>
                <a:ext cx="24"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32" name="Line 1744"/>
              <p:cNvSpPr>
                <a:spLocks noChangeShapeType="1"/>
              </p:cNvSpPr>
              <p:nvPr/>
            </p:nvSpPr>
            <p:spPr bwMode="auto">
              <a:xfrm flipH="1">
                <a:off x="3188" y="2769"/>
                <a:ext cx="7"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33" name="Line 1745"/>
              <p:cNvSpPr>
                <a:spLocks noChangeShapeType="1"/>
              </p:cNvSpPr>
              <p:nvPr/>
            </p:nvSpPr>
            <p:spPr bwMode="auto">
              <a:xfrm flipH="1" flipV="1">
                <a:off x="3229" y="2767"/>
                <a:ext cx="2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34" name="Line 1746"/>
              <p:cNvSpPr>
                <a:spLocks noChangeShapeType="1"/>
              </p:cNvSpPr>
              <p:nvPr/>
            </p:nvSpPr>
            <p:spPr bwMode="auto">
              <a:xfrm flipH="1" flipV="1">
                <a:off x="3193" y="2762"/>
                <a:ext cx="23"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35" name="Line 1747"/>
              <p:cNvSpPr>
                <a:spLocks noChangeShapeType="1"/>
              </p:cNvSpPr>
              <p:nvPr/>
            </p:nvSpPr>
            <p:spPr bwMode="auto">
              <a:xfrm flipH="1" flipV="1">
                <a:off x="3248" y="2761"/>
                <a:ext cx="16"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36" name="Line 1748"/>
              <p:cNvSpPr>
                <a:spLocks noChangeShapeType="1"/>
              </p:cNvSpPr>
              <p:nvPr/>
            </p:nvSpPr>
            <p:spPr bwMode="auto">
              <a:xfrm flipH="1" flipV="1">
                <a:off x="3213" y="2759"/>
                <a:ext cx="2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37" name="Line 1749"/>
              <p:cNvSpPr>
                <a:spLocks noChangeShapeType="1"/>
              </p:cNvSpPr>
              <p:nvPr/>
            </p:nvSpPr>
            <p:spPr bwMode="auto">
              <a:xfrm flipH="1" flipV="1">
                <a:off x="3185" y="2757"/>
                <a:ext cx="14"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38" name="Line 1750"/>
              <p:cNvSpPr>
                <a:spLocks noChangeShapeType="1"/>
              </p:cNvSpPr>
              <p:nvPr/>
            </p:nvSpPr>
            <p:spPr bwMode="auto">
              <a:xfrm flipH="1" flipV="1">
                <a:off x="3233" y="2755"/>
                <a:ext cx="2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39" name="Line 1751"/>
              <p:cNvSpPr>
                <a:spLocks noChangeShapeType="1"/>
              </p:cNvSpPr>
              <p:nvPr/>
            </p:nvSpPr>
            <p:spPr bwMode="auto">
              <a:xfrm flipH="1" flipV="1">
                <a:off x="3195" y="2751"/>
                <a:ext cx="24"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40" name="Line 1752"/>
              <p:cNvSpPr>
                <a:spLocks noChangeShapeType="1"/>
              </p:cNvSpPr>
              <p:nvPr/>
            </p:nvSpPr>
            <p:spPr bwMode="auto">
              <a:xfrm flipH="1" flipV="1">
                <a:off x="3253" y="2750"/>
                <a:ext cx="2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41" name="Line 1753"/>
              <p:cNvSpPr>
                <a:spLocks noChangeShapeType="1"/>
              </p:cNvSpPr>
              <p:nvPr/>
            </p:nvSpPr>
            <p:spPr bwMode="auto">
              <a:xfrm flipH="1" flipV="1">
                <a:off x="3216" y="2747"/>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42" name="Line 1754"/>
              <p:cNvSpPr>
                <a:spLocks noChangeShapeType="1"/>
              </p:cNvSpPr>
              <p:nvPr/>
            </p:nvSpPr>
            <p:spPr bwMode="auto">
              <a:xfrm flipH="1" flipV="1">
                <a:off x="3185" y="2745"/>
                <a:ext cx="17"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43" name="Line 1755"/>
              <p:cNvSpPr>
                <a:spLocks noChangeShapeType="1"/>
              </p:cNvSpPr>
              <p:nvPr/>
            </p:nvSpPr>
            <p:spPr bwMode="auto">
              <a:xfrm flipH="1" flipV="1">
                <a:off x="3272" y="2746"/>
                <a:ext cx="6"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44" name="Line 1756"/>
              <p:cNvSpPr>
                <a:spLocks noChangeShapeType="1"/>
              </p:cNvSpPr>
              <p:nvPr/>
            </p:nvSpPr>
            <p:spPr bwMode="auto">
              <a:xfrm flipH="1" flipV="1">
                <a:off x="3236" y="2743"/>
                <a:ext cx="2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45" name="Line 1757"/>
              <p:cNvSpPr>
                <a:spLocks noChangeShapeType="1"/>
              </p:cNvSpPr>
              <p:nvPr/>
            </p:nvSpPr>
            <p:spPr bwMode="auto">
              <a:xfrm flipH="1" flipV="1">
                <a:off x="3199" y="2741"/>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46" name="Line 1758"/>
              <p:cNvSpPr>
                <a:spLocks noChangeShapeType="1"/>
              </p:cNvSpPr>
              <p:nvPr/>
            </p:nvSpPr>
            <p:spPr bwMode="auto">
              <a:xfrm flipH="1" flipV="1">
                <a:off x="3255" y="2741"/>
                <a:ext cx="2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47" name="Line 1759"/>
              <p:cNvSpPr>
                <a:spLocks noChangeShapeType="1"/>
              </p:cNvSpPr>
              <p:nvPr/>
            </p:nvSpPr>
            <p:spPr bwMode="auto">
              <a:xfrm flipH="1" flipV="1">
                <a:off x="3219" y="2737"/>
                <a:ext cx="2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48" name="Line 1760"/>
              <p:cNvSpPr>
                <a:spLocks noChangeShapeType="1"/>
              </p:cNvSpPr>
              <p:nvPr/>
            </p:nvSpPr>
            <p:spPr bwMode="auto">
              <a:xfrm flipH="1">
                <a:off x="3191" y="2735"/>
                <a:ext cx="14"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49" name="Line 1761"/>
              <p:cNvSpPr>
                <a:spLocks noChangeShapeType="1"/>
              </p:cNvSpPr>
              <p:nvPr/>
            </p:nvSpPr>
            <p:spPr bwMode="auto">
              <a:xfrm flipH="1" flipV="1">
                <a:off x="3276" y="2735"/>
                <a:ext cx="1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50" name="Line 1762"/>
              <p:cNvSpPr>
                <a:spLocks noChangeShapeType="1"/>
              </p:cNvSpPr>
              <p:nvPr/>
            </p:nvSpPr>
            <p:spPr bwMode="auto">
              <a:xfrm flipH="1" flipV="1">
                <a:off x="3239" y="2733"/>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51" name="Line 1763"/>
              <p:cNvSpPr>
                <a:spLocks noChangeShapeType="1"/>
              </p:cNvSpPr>
              <p:nvPr/>
            </p:nvSpPr>
            <p:spPr bwMode="auto">
              <a:xfrm flipH="1" flipV="1">
                <a:off x="3202" y="2729"/>
                <a:ext cx="24"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52" name="Line 1764"/>
              <p:cNvSpPr>
                <a:spLocks noChangeShapeType="1"/>
              </p:cNvSpPr>
              <p:nvPr/>
            </p:nvSpPr>
            <p:spPr bwMode="auto">
              <a:xfrm flipH="1" flipV="1">
                <a:off x="3258" y="2728"/>
                <a:ext cx="24"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53" name="Line 1765"/>
              <p:cNvSpPr>
                <a:spLocks noChangeShapeType="1"/>
              </p:cNvSpPr>
              <p:nvPr/>
            </p:nvSpPr>
            <p:spPr bwMode="auto">
              <a:xfrm flipH="1" flipV="1">
                <a:off x="3222" y="2725"/>
                <a:ext cx="2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54" name="Line 1766"/>
              <p:cNvSpPr>
                <a:spLocks noChangeShapeType="1"/>
              </p:cNvSpPr>
              <p:nvPr/>
            </p:nvSpPr>
            <p:spPr bwMode="auto">
              <a:xfrm flipH="1">
                <a:off x="3201" y="2723"/>
                <a:ext cx="8"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55" name="Line 1767"/>
              <p:cNvSpPr>
                <a:spLocks noChangeShapeType="1"/>
              </p:cNvSpPr>
              <p:nvPr/>
            </p:nvSpPr>
            <p:spPr bwMode="auto">
              <a:xfrm flipH="1" flipV="1">
                <a:off x="3279" y="2723"/>
                <a:ext cx="19"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56" name="Line 1768"/>
              <p:cNvSpPr>
                <a:spLocks noChangeShapeType="1"/>
              </p:cNvSpPr>
              <p:nvPr/>
            </p:nvSpPr>
            <p:spPr bwMode="auto">
              <a:xfrm flipH="1" flipV="1">
                <a:off x="3241" y="2721"/>
                <a:ext cx="24"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57" name="Line 1769"/>
              <p:cNvSpPr>
                <a:spLocks noChangeShapeType="1"/>
              </p:cNvSpPr>
              <p:nvPr/>
            </p:nvSpPr>
            <p:spPr bwMode="auto">
              <a:xfrm flipH="1" flipV="1">
                <a:off x="3207" y="2719"/>
                <a:ext cx="22"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58" name="Line 1770"/>
              <p:cNvSpPr>
                <a:spLocks noChangeShapeType="1"/>
              </p:cNvSpPr>
              <p:nvPr/>
            </p:nvSpPr>
            <p:spPr bwMode="auto">
              <a:xfrm flipH="1" flipV="1">
                <a:off x="3298" y="2720"/>
                <a:ext cx="5"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59" name="Line 1771"/>
              <p:cNvSpPr>
                <a:spLocks noChangeShapeType="1"/>
              </p:cNvSpPr>
              <p:nvPr/>
            </p:nvSpPr>
            <p:spPr bwMode="auto">
              <a:xfrm flipH="1" flipV="1">
                <a:off x="3262" y="2717"/>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60" name="Line 1772"/>
              <p:cNvSpPr>
                <a:spLocks noChangeShapeType="1"/>
              </p:cNvSpPr>
              <p:nvPr/>
            </p:nvSpPr>
            <p:spPr bwMode="auto">
              <a:xfrm flipH="1" flipV="1">
                <a:off x="3226" y="2714"/>
                <a:ext cx="22"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61" name="Line 1773"/>
              <p:cNvSpPr>
                <a:spLocks noChangeShapeType="1"/>
              </p:cNvSpPr>
              <p:nvPr/>
            </p:nvSpPr>
            <p:spPr bwMode="auto">
              <a:xfrm flipH="1" flipV="1">
                <a:off x="3283" y="2712"/>
                <a:ext cx="16"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62" name="Line 1774"/>
              <p:cNvSpPr>
                <a:spLocks noChangeShapeType="1"/>
              </p:cNvSpPr>
              <p:nvPr/>
            </p:nvSpPr>
            <p:spPr bwMode="auto">
              <a:xfrm flipH="1" flipV="1">
                <a:off x="3244" y="2709"/>
                <a:ext cx="24"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63" name="Line 1775"/>
              <p:cNvSpPr>
                <a:spLocks noChangeShapeType="1"/>
              </p:cNvSpPr>
              <p:nvPr/>
            </p:nvSpPr>
            <p:spPr bwMode="auto">
              <a:xfrm flipH="1" flipV="1">
                <a:off x="3218" y="2707"/>
                <a:ext cx="1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64" name="Line 1776"/>
              <p:cNvSpPr>
                <a:spLocks noChangeShapeType="1"/>
              </p:cNvSpPr>
              <p:nvPr/>
            </p:nvSpPr>
            <p:spPr bwMode="auto">
              <a:xfrm flipH="1" flipV="1">
                <a:off x="3265" y="2705"/>
                <a:ext cx="23"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65" name="Line 1777"/>
              <p:cNvSpPr>
                <a:spLocks noChangeShapeType="1"/>
              </p:cNvSpPr>
              <p:nvPr/>
            </p:nvSpPr>
            <p:spPr bwMode="auto">
              <a:xfrm flipH="1" flipV="1">
                <a:off x="3229" y="2703"/>
                <a:ext cx="2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66" name="Line 1778"/>
              <p:cNvSpPr>
                <a:spLocks noChangeShapeType="1"/>
              </p:cNvSpPr>
              <p:nvPr/>
            </p:nvSpPr>
            <p:spPr bwMode="auto">
              <a:xfrm flipH="1" flipV="1">
                <a:off x="3285" y="2702"/>
                <a:ext cx="8"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67" name="Line 1779"/>
              <p:cNvSpPr>
                <a:spLocks noChangeShapeType="1"/>
              </p:cNvSpPr>
              <p:nvPr/>
            </p:nvSpPr>
            <p:spPr bwMode="auto">
              <a:xfrm flipH="1" flipV="1">
                <a:off x="3248" y="2698"/>
                <a:ext cx="23"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68" name="Line 1780"/>
              <p:cNvSpPr>
                <a:spLocks noChangeShapeType="1"/>
              </p:cNvSpPr>
              <p:nvPr/>
            </p:nvSpPr>
            <p:spPr bwMode="auto">
              <a:xfrm flipH="1">
                <a:off x="3227" y="2697"/>
                <a:ext cx="7"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69" name="Line 1781"/>
              <p:cNvSpPr>
                <a:spLocks noChangeShapeType="1"/>
              </p:cNvSpPr>
              <p:nvPr/>
            </p:nvSpPr>
            <p:spPr bwMode="auto">
              <a:xfrm flipH="1" flipV="1">
                <a:off x="3268" y="2695"/>
                <a:ext cx="2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70" name="Line 1782"/>
              <p:cNvSpPr>
                <a:spLocks noChangeShapeType="1"/>
              </p:cNvSpPr>
              <p:nvPr/>
            </p:nvSpPr>
            <p:spPr bwMode="auto">
              <a:xfrm flipH="1" flipV="1">
                <a:off x="3234" y="2691"/>
                <a:ext cx="21"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71" name="Line 1783"/>
              <p:cNvSpPr>
                <a:spLocks noChangeShapeType="1"/>
              </p:cNvSpPr>
              <p:nvPr/>
            </p:nvSpPr>
            <p:spPr bwMode="auto">
              <a:xfrm flipH="1" flipV="1">
                <a:off x="3289" y="2690"/>
                <a:ext cx="9"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72" name="Line 1784"/>
              <p:cNvSpPr>
                <a:spLocks noChangeShapeType="1"/>
              </p:cNvSpPr>
              <p:nvPr/>
            </p:nvSpPr>
            <p:spPr bwMode="auto">
              <a:xfrm flipH="1" flipV="1">
                <a:off x="3251" y="2688"/>
                <a:ext cx="24"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73" name="Line 1785"/>
              <p:cNvSpPr>
                <a:spLocks noChangeShapeType="1"/>
              </p:cNvSpPr>
              <p:nvPr/>
            </p:nvSpPr>
            <p:spPr bwMode="auto">
              <a:xfrm flipH="1" flipV="1">
                <a:off x="3271" y="2683"/>
                <a:ext cx="2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74" name="Line 1786"/>
              <p:cNvSpPr>
                <a:spLocks noChangeShapeType="1"/>
              </p:cNvSpPr>
              <p:nvPr/>
            </p:nvSpPr>
            <p:spPr bwMode="auto">
              <a:xfrm flipH="1">
                <a:off x="3244" y="2681"/>
                <a:ext cx="13"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75" name="Line 1787"/>
              <p:cNvSpPr>
                <a:spLocks noChangeShapeType="1"/>
              </p:cNvSpPr>
              <p:nvPr/>
            </p:nvSpPr>
            <p:spPr bwMode="auto">
              <a:xfrm flipH="1">
                <a:off x="3291" y="2679"/>
                <a:ext cx="9"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76" name="Line 1788"/>
              <p:cNvSpPr>
                <a:spLocks noChangeShapeType="1"/>
              </p:cNvSpPr>
              <p:nvPr/>
            </p:nvSpPr>
            <p:spPr bwMode="auto">
              <a:xfrm flipH="1" flipV="1">
                <a:off x="3255" y="2677"/>
                <a:ext cx="2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77" name="Line 1789"/>
              <p:cNvSpPr>
                <a:spLocks noChangeShapeType="1"/>
              </p:cNvSpPr>
              <p:nvPr/>
            </p:nvSpPr>
            <p:spPr bwMode="auto">
              <a:xfrm flipH="1" flipV="1">
                <a:off x="3275" y="2671"/>
                <a:ext cx="22"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78" name="Line 1790"/>
              <p:cNvSpPr>
                <a:spLocks noChangeShapeType="1"/>
              </p:cNvSpPr>
              <p:nvPr/>
            </p:nvSpPr>
            <p:spPr bwMode="auto">
              <a:xfrm flipH="1">
                <a:off x="3255" y="2671"/>
                <a:ext cx="6"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79" name="Line 1791"/>
              <p:cNvSpPr>
                <a:spLocks noChangeShapeType="1"/>
              </p:cNvSpPr>
              <p:nvPr/>
            </p:nvSpPr>
            <p:spPr bwMode="auto">
              <a:xfrm flipH="1" flipV="1">
                <a:off x="3260" y="2665"/>
                <a:ext cx="21"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80" name="Line 1792"/>
              <p:cNvSpPr>
                <a:spLocks noChangeShapeType="1"/>
              </p:cNvSpPr>
              <p:nvPr/>
            </p:nvSpPr>
            <p:spPr bwMode="auto">
              <a:xfrm flipH="1" flipV="1">
                <a:off x="3278" y="2661"/>
                <a:ext cx="7"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81" name="Line 1793"/>
              <p:cNvSpPr>
                <a:spLocks noChangeShapeType="1"/>
              </p:cNvSpPr>
              <p:nvPr/>
            </p:nvSpPr>
            <p:spPr bwMode="auto">
              <a:xfrm flipH="1" flipV="1">
                <a:off x="3270" y="2654"/>
                <a:ext cx="1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82" name="Line 1794"/>
              <p:cNvSpPr>
                <a:spLocks noChangeShapeType="1"/>
              </p:cNvSpPr>
              <p:nvPr/>
            </p:nvSpPr>
            <p:spPr bwMode="auto">
              <a:xfrm flipH="1">
                <a:off x="3281" y="2649"/>
                <a:ext cx="4"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83" name="Line 1795"/>
              <p:cNvSpPr>
                <a:spLocks noChangeShapeType="1"/>
              </p:cNvSpPr>
              <p:nvPr/>
            </p:nvSpPr>
            <p:spPr bwMode="auto">
              <a:xfrm flipH="1">
                <a:off x="3281" y="2643"/>
                <a:ext cx="4"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84" name="Line 1796"/>
              <p:cNvSpPr>
                <a:spLocks noChangeShapeType="1"/>
              </p:cNvSpPr>
              <p:nvPr/>
            </p:nvSpPr>
            <p:spPr bwMode="auto">
              <a:xfrm flipV="1">
                <a:off x="3194" y="2669"/>
                <a:ext cx="104" cy="10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85" name="Line 1797"/>
              <p:cNvSpPr>
                <a:spLocks noChangeShapeType="1"/>
              </p:cNvSpPr>
              <p:nvPr/>
            </p:nvSpPr>
            <p:spPr bwMode="auto">
              <a:xfrm flipV="1">
                <a:off x="3246" y="2810"/>
                <a:ext cx="4" cy="1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86" name="Line 1798"/>
              <p:cNvSpPr>
                <a:spLocks noChangeShapeType="1"/>
              </p:cNvSpPr>
              <p:nvPr/>
            </p:nvSpPr>
            <p:spPr bwMode="auto">
              <a:xfrm>
                <a:off x="3212" y="2813"/>
                <a:ext cx="18" cy="1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87" name="Line 1799"/>
              <p:cNvSpPr>
                <a:spLocks noChangeShapeType="1"/>
              </p:cNvSpPr>
              <p:nvPr/>
            </p:nvSpPr>
            <p:spPr bwMode="auto">
              <a:xfrm flipH="1">
                <a:off x="3233" y="2826"/>
                <a:ext cx="1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88" name="Line 1800"/>
              <p:cNvSpPr>
                <a:spLocks noChangeShapeType="1"/>
              </p:cNvSpPr>
              <p:nvPr/>
            </p:nvSpPr>
            <p:spPr bwMode="auto">
              <a:xfrm flipH="1">
                <a:off x="3230" y="2813"/>
                <a:ext cx="9" cy="1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89" name="Line 1801"/>
              <p:cNvSpPr>
                <a:spLocks noChangeShapeType="1"/>
              </p:cNvSpPr>
              <p:nvPr/>
            </p:nvSpPr>
            <p:spPr bwMode="auto">
              <a:xfrm flipH="1" flipV="1">
                <a:off x="3090" y="2888"/>
                <a:ext cx="9" cy="9"/>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90" name="Line 1802"/>
              <p:cNvSpPr>
                <a:spLocks noChangeShapeType="1"/>
              </p:cNvSpPr>
              <p:nvPr/>
            </p:nvSpPr>
            <p:spPr bwMode="auto">
              <a:xfrm flipH="1">
                <a:off x="2999" y="2890"/>
                <a:ext cx="88" cy="9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91" name="Line 1803"/>
              <p:cNvSpPr>
                <a:spLocks noChangeShapeType="1"/>
              </p:cNvSpPr>
              <p:nvPr/>
            </p:nvSpPr>
            <p:spPr bwMode="auto">
              <a:xfrm flipH="1">
                <a:off x="2978" y="2870"/>
                <a:ext cx="77" cy="7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92" name="Line 1804"/>
              <p:cNvSpPr>
                <a:spLocks noChangeShapeType="1"/>
              </p:cNvSpPr>
              <p:nvPr/>
            </p:nvSpPr>
            <p:spPr bwMode="auto">
              <a:xfrm flipV="1">
                <a:off x="3013" y="2927"/>
                <a:ext cx="91" cy="9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93" name="Line 1805"/>
              <p:cNvSpPr>
                <a:spLocks noChangeShapeType="1"/>
              </p:cNvSpPr>
              <p:nvPr/>
            </p:nvSpPr>
            <p:spPr bwMode="auto">
              <a:xfrm flipH="1">
                <a:off x="2976" y="2947"/>
                <a:ext cx="2" cy="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94" name="Line 1806"/>
              <p:cNvSpPr>
                <a:spLocks noChangeShapeType="1"/>
              </p:cNvSpPr>
              <p:nvPr/>
            </p:nvSpPr>
            <p:spPr bwMode="auto">
              <a:xfrm flipH="1">
                <a:off x="2999" y="2992"/>
                <a:ext cx="6" cy="1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95" name="Line 1807"/>
              <p:cNvSpPr>
                <a:spLocks noChangeShapeType="1"/>
              </p:cNvSpPr>
              <p:nvPr/>
            </p:nvSpPr>
            <p:spPr bwMode="auto">
              <a:xfrm>
                <a:off x="3006" y="3019"/>
                <a:ext cx="7" cy="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96" name="Line 1808"/>
              <p:cNvSpPr>
                <a:spLocks noChangeShapeType="1"/>
              </p:cNvSpPr>
              <p:nvPr/>
            </p:nvSpPr>
            <p:spPr bwMode="auto">
              <a:xfrm>
                <a:off x="3013" y="3024"/>
                <a:ext cx="7"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97" name="Line 1809"/>
              <p:cNvSpPr>
                <a:spLocks noChangeShapeType="1"/>
              </p:cNvSpPr>
              <p:nvPr/>
            </p:nvSpPr>
            <p:spPr bwMode="auto">
              <a:xfrm>
                <a:off x="2999" y="3009"/>
                <a:ext cx="7" cy="1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98" name="Line 1810"/>
              <p:cNvSpPr>
                <a:spLocks noChangeShapeType="1"/>
              </p:cNvSpPr>
              <p:nvPr/>
            </p:nvSpPr>
            <p:spPr bwMode="auto">
              <a:xfrm>
                <a:off x="2976" y="2955"/>
                <a:ext cx="21" cy="2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899" name="Line 1811"/>
              <p:cNvSpPr>
                <a:spLocks noChangeShapeType="1"/>
              </p:cNvSpPr>
              <p:nvPr/>
            </p:nvSpPr>
            <p:spPr bwMode="auto">
              <a:xfrm>
                <a:off x="2999" y="2987"/>
                <a:ext cx="6" cy="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00" name="Line 1812"/>
              <p:cNvSpPr>
                <a:spLocks noChangeShapeType="1"/>
              </p:cNvSpPr>
              <p:nvPr/>
            </p:nvSpPr>
            <p:spPr bwMode="auto">
              <a:xfrm>
                <a:off x="2997" y="2981"/>
                <a:ext cx="2"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01" name="Line 1813"/>
              <p:cNvSpPr>
                <a:spLocks noChangeShapeType="1"/>
              </p:cNvSpPr>
              <p:nvPr/>
            </p:nvSpPr>
            <p:spPr bwMode="auto">
              <a:xfrm flipV="1">
                <a:off x="3111" y="2902"/>
                <a:ext cx="103"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02" name="Line 1814"/>
              <p:cNvSpPr>
                <a:spLocks noChangeShapeType="1"/>
              </p:cNvSpPr>
              <p:nvPr/>
            </p:nvSpPr>
            <p:spPr bwMode="auto">
              <a:xfrm>
                <a:off x="3169" y="2904"/>
                <a:ext cx="19" cy="1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03" name="Line 1815"/>
              <p:cNvSpPr>
                <a:spLocks noChangeShapeType="1"/>
              </p:cNvSpPr>
              <p:nvPr/>
            </p:nvSpPr>
            <p:spPr bwMode="auto">
              <a:xfrm flipV="1">
                <a:off x="3188" y="2903"/>
                <a:ext cx="6" cy="1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04" name="Line 1816"/>
              <p:cNvSpPr>
                <a:spLocks noChangeShapeType="1"/>
              </p:cNvSpPr>
              <p:nvPr/>
            </p:nvSpPr>
            <p:spPr bwMode="auto">
              <a:xfrm flipH="1" flipV="1">
                <a:off x="3194" y="2903"/>
                <a:ext cx="43" cy="39"/>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05" name="Line 1817"/>
              <p:cNvSpPr>
                <a:spLocks noChangeShapeType="1"/>
              </p:cNvSpPr>
              <p:nvPr/>
            </p:nvSpPr>
            <p:spPr bwMode="auto">
              <a:xfrm>
                <a:off x="3197" y="2915"/>
                <a:ext cx="32" cy="2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06" name="Line 1818"/>
              <p:cNvSpPr>
                <a:spLocks noChangeShapeType="1"/>
              </p:cNvSpPr>
              <p:nvPr/>
            </p:nvSpPr>
            <p:spPr bwMode="auto">
              <a:xfrm flipV="1">
                <a:off x="3234" y="2942"/>
                <a:ext cx="3" cy="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07" name="Line 1819"/>
              <p:cNvSpPr>
                <a:spLocks noChangeShapeType="1"/>
              </p:cNvSpPr>
              <p:nvPr/>
            </p:nvSpPr>
            <p:spPr bwMode="auto">
              <a:xfrm flipV="1">
                <a:off x="3234" y="2941"/>
                <a:ext cx="2" cy="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08" name="Line 1820"/>
              <p:cNvSpPr>
                <a:spLocks noChangeShapeType="1"/>
              </p:cNvSpPr>
              <p:nvPr/>
            </p:nvSpPr>
            <p:spPr bwMode="auto">
              <a:xfrm flipH="1">
                <a:off x="3223" y="2942"/>
                <a:ext cx="6" cy="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09" name="Line 1821"/>
              <p:cNvSpPr>
                <a:spLocks noChangeShapeType="1"/>
              </p:cNvSpPr>
              <p:nvPr/>
            </p:nvSpPr>
            <p:spPr bwMode="auto">
              <a:xfrm>
                <a:off x="3223" y="2947"/>
                <a:ext cx="11"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10" name="Line 1822"/>
              <p:cNvSpPr>
                <a:spLocks noChangeShapeType="1"/>
              </p:cNvSpPr>
              <p:nvPr/>
            </p:nvSpPr>
            <p:spPr bwMode="auto">
              <a:xfrm flipV="1">
                <a:off x="3188" y="2915"/>
                <a:ext cx="9"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11" name="Line 1823"/>
              <p:cNvSpPr>
                <a:spLocks noChangeShapeType="1"/>
              </p:cNvSpPr>
              <p:nvPr/>
            </p:nvSpPr>
            <p:spPr bwMode="auto">
              <a:xfrm flipV="1">
                <a:off x="3213" y="2921"/>
                <a:ext cx="2" cy="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12" name="Line 1824"/>
              <p:cNvSpPr>
                <a:spLocks noChangeShapeType="1"/>
              </p:cNvSpPr>
              <p:nvPr/>
            </p:nvSpPr>
            <p:spPr bwMode="auto">
              <a:xfrm flipH="1" flipV="1">
                <a:off x="3094" y="2915"/>
                <a:ext cx="10"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13" name="Line 1825"/>
              <p:cNvSpPr>
                <a:spLocks noChangeShapeType="1"/>
              </p:cNvSpPr>
              <p:nvPr/>
            </p:nvSpPr>
            <p:spPr bwMode="auto">
              <a:xfrm flipV="1">
                <a:off x="3104" y="2927"/>
                <a:ext cx="0"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14" name="Line 1826"/>
              <p:cNvSpPr>
                <a:spLocks noChangeShapeType="1"/>
              </p:cNvSpPr>
              <p:nvPr/>
            </p:nvSpPr>
            <p:spPr bwMode="auto">
              <a:xfrm>
                <a:off x="3096" y="2895"/>
                <a:ext cx="15" cy="1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15" name="Line 1827"/>
              <p:cNvSpPr>
                <a:spLocks noChangeShapeType="1"/>
              </p:cNvSpPr>
              <p:nvPr/>
            </p:nvSpPr>
            <p:spPr bwMode="auto">
              <a:xfrm flipV="1">
                <a:off x="3093" y="2897"/>
                <a:ext cx="6" cy="1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16" name="Line 1828"/>
              <p:cNvSpPr>
                <a:spLocks noChangeShapeType="1"/>
              </p:cNvSpPr>
              <p:nvPr/>
            </p:nvSpPr>
            <p:spPr bwMode="auto">
              <a:xfrm flipH="1" flipV="1">
                <a:off x="3093" y="2910"/>
                <a:ext cx="1" cy="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17" name="Line 1829"/>
              <p:cNvSpPr>
                <a:spLocks noChangeShapeType="1"/>
              </p:cNvSpPr>
              <p:nvPr/>
            </p:nvSpPr>
            <p:spPr bwMode="auto">
              <a:xfrm flipV="1">
                <a:off x="3297" y="2863"/>
                <a:ext cx="1"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18" name="Line 1830"/>
              <p:cNvSpPr>
                <a:spLocks noChangeShapeType="1"/>
              </p:cNvSpPr>
              <p:nvPr/>
            </p:nvSpPr>
            <p:spPr bwMode="auto">
              <a:xfrm flipH="1" flipV="1">
                <a:off x="3285" y="2866"/>
                <a:ext cx="10" cy="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19" name="Line 1831"/>
              <p:cNvSpPr>
                <a:spLocks noChangeShapeType="1"/>
              </p:cNvSpPr>
              <p:nvPr/>
            </p:nvSpPr>
            <p:spPr bwMode="auto">
              <a:xfrm flipH="1" flipV="1">
                <a:off x="3295" y="2859"/>
                <a:ext cx="9" cy="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20" name="Line 1832"/>
              <p:cNvSpPr>
                <a:spLocks noChangeShapeType="1"/>
              </p:cNvSpPr>
              <p:nvPr/>
            </p:nvSpPr>
            <p:spPr bwMode="auto">
              <a:xfrm flipV="1">
                <a:off x="3270" y="2865"/>
                <a:ext cx="16" cy="1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21" name="Line 1833"/>
              <p:cNvSpPr>
                <a:spLocks noChangeShapeType="1"/>
              </p:cNvSpPr>
              <p:nvPr/>
            </p:nvSpPr>
            <p:spPr bwMode="auto">
              <a:xfrm flipH="1" flipV="1">
                <a:off x="3276" y="2871"/>
                <a:ext cx="13" cy="1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22" name="Line 1834"/>
              <p:cNvSpPr>
                <a:spLocks noChangeShapeType="1"/>
              </p:cNvSpPr>
              <p:nvPr/>
            </p:nvSpPr>
            <p:spPr bwMode="auto">
              <a:xfrm>
                <a:off x="3215" y="2902"/>
                <a:ext cx="7" cy="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23" name="Line 1835"/>
              <p:cNvSpPr>
                <a:spLocks noChangeShapeType="1"/>
              </p:cNvSpPr>
              <p:nvPr/>
            </p:nvSpPr>
            <p:spPr bwMode="auto">
              <a:xfrm flipV="1">
                <a:off x="3214" y="2899"/>
                <a:ext cx="16"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24" name="Line 1836"/>
              <p:cNvSpPr>
                <a:spLocks noChangeShapeType="1"/>
              </p:cNvSpPr>
              <p:nvPr/>
            </p:nvSpPr>
            <p:spPr bwMode="auto">
              <a:xfrm flipV="1">
                <a:off x="3251" y="2879"/>
                <a:ext cx="19" cy="1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25" name="Line 1837"/>
              <p:cNvSpPr>
                <a:spLocks noChangeShapeType="1"/>
              </p:cNvSpPr>
              <p:nvPr/>
            </p:nvSpPr>
            <p:spPr bwMode="auto">
              <a:xfrm flipH="1" flipV="1">
                <a:off x="3240" y="2902"/>
                <a:ext cx="25" cy="2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26" name="Line 1838"/>
              <p:cNvSpPr>
                <a:spLocks noChangeShapeType="1"/>
              </p:cNvSpPr>
              <p:nvPr/>
            </p:nvSpPr>
            <p:spPr bwMode="auto">
              <a:xfrm>
                <a:off x="3227" y="2907"/>
                <a:ext cx="34" cy="2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27" name="Line 1839"/>
              <p:cNvSpPr>
                <a:spLocks noChangeShapeType="1"/>
              </p:cNvSpPr>
              <p:nvPr/>
            </p:nvSpPr>
            <p:spPr bwMode="auto">
              <a:xfrm flipV="1">
                <a:off x="3253" y="2918"/>
                <a:ext cx="2" cy="9"/>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28" name="Line 1840"/>
              <p:cNvSpPr>
                <a:spLocks noChangeShapeType="1"/>
              </p:cNvSpPr>
              <p:nvPr/>
            </p:nvSpPr>
            <p:spPr bwMode="auto">
              <a:xfrm flipV="1">
                <a:off x="3265" y="2929"/>
                <a:ext cx="0"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29" name="Line 1841"/>
              <p:cNvSpPr>
                <a:spLocks noChangeShapeType="1"/>
              </p:cNvSpPr>
              <p:nvPr/>
            </p:nvSpPr>
            <p:spPr bwMode="auto">
              <a:xfrm flipV="1">
                <a:off x="3261" y="2930"/>
                <a:ext cx="4"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30" name="Line 1842"/>
              <p:cNvSpPr>
                <a:spLocks noChangeShapeType="1"/>
              </p:cNvSpPr>
              <p:nvPr/>
            </p:nvSpPr>
            <p:spPr bwMode="auto">
              <a:xfrm flipV="1">
                <a:off x="3230" y="2889"/>
                <a:ext cx="21" cy="1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31" name="Line 1843"/>
              <p:cNvSpPr>
                <a:spLocks noChangeShapeType="1"/>
              </p:cNvSpPr>
              <p:nvPr/>
            </p:nvSpPr>
            <p:spPr bwMode="auto">
              <a:xfrm flipH="1" flipV="1">
                <a:off x="3236" y="2896"/>
                <a:ext cx="4"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32" name="Line 1844"/>
              <p:cNvSpPr>
                <a:spLocks noChangeShapeType="1"/>
              </p:cNvSpPr>
              <p:nvPr/>
            </p:nvSpPr>
            <p:spPr bwMode="auto">
              <a:xfrm flipV="1">
                <a:off x="3230" y="2897"/>
                <a:ext cx="4" cy="1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33" name="Line 1845"/>
              <p:cNvSpPr>
                <a:spLocks noChangeShapeType="1"/>
              </p:cNvSpPr>
              <p:nvPr/>
            </p:nvSpPr>
            <p:spPr bwMode="auto">
              <a:xfrm>
                <a:off x="3222" y="2907"/>
                <a:ext cx="5"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34" name="Line 1846"/>
              <p:cNvSpPr>
                <a:spLocks noChangeShapeType="1"/>
              </p:cNvSpPr>
              <p:nvPr/>
            </p:nvSpPr>
            <p:spPr bwMode="auto">
              <a:xfrm flipV="1">
                <a:off x="3248" y="2890"/>
                <a:ext cx="0"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35" name="Line 1847"/>
              <p:cNvSpPr>
                <a:spLocks noChangeShapeType="1"/>
              </p:cNvSpPr>
              <p:nvPr/>
            </p:nvSpPr>
            <p:spPr bwMode="auto">
              <a:xfrm flipV="1">
                <a:off x="3262" y="2891"/>
                <a:ext cx="0"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36" name="Line 1848"/>
              <p:cNvSpPr>
                <a:spLocks noChangeShapeType="1"/>
              </p:cNvSpPr>
              <p:nvPr/>
            </p:nvSpPr>
            <p:spPr bwMode="auto">
              <a:xfrm flipV="1">
                <a:off x="3258" y="2893"/>
                <a:ext cx="6"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37" name="Line 1849"/>
              <p:cNvSpPr>
                <a:spLocks noChangeShapeType="1"/>
              </p:cNvSpPr>
              <p:nvPr/>
            </p:nvSpPr>
            <p:spPr bwMode="auto">
              <a:xfrm flipH="1" flipV="1">
                <a:off x="3255" y="2887"/>
                <a:ext cx="9"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38" name="Line 1850"/>
              <p:cNvSpPr>
                <a:spLocks noChangeShapeType="1"/>
              </p:cNvSpPr>
              <p:nvPr/>
            </p:nvSpPr>
            <p:spPr bwMode="auto">
              <a:xfrm>
                <a:off x="3248" y="2890"/>
                <a:ext cx="10" cy="9"/>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39" name="Line 1851"/>
              <p:cNvSpPr>
                <a:spLocks noChangeShapeType="1"/>
              </p:cNvSpPr>
              <p:nvPr/>
            </p:nvSpPr>
            <p:spPr bwMode="auto">
              <a:xfrm flipV="1">
                <a:off x="3292" y="2895"/>
                <a:ext cx="5"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40" name="Line 1852"/>
              <p:cNvSpPr>
                <a:spLocks noChangeShapeType="1"/>
              </p:cNvSpPr>
              <p:nvPr/>
            </p:nvSpPr>
            <p:spPr bwMode="auto">
              <a:xfrm>
                <a:off x="3279" y="2889"/>
                <a:ext cx="13"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41" name="Line 1853"/>
              <p:cNvSpPr>
                <a:spLocks noChangeShapeType="1"/>
              </p:cNvSpPr>
              <p:nvPr/>
            </p:nvSpPr>
            <p:spPr bwMode="auto">
              <a:xfrm>
                <a:off x="3269" y="2878"/>
                <a:ext cx="0"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42" name="Line 1854"/>
              <p:cNvSpPr>
                <a:spLocks noChangeShapeType="1"/>
              </p:cNvSpPr>
              <p:nvPr/>
            </p:nvSpPr>
            <p:spPr bwMode="auto">
              <a:xfrm flipV="1">
                <a:off x="3288" y="2889"/>
                <a:ext cx="2"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43" name="Line 1855"/>
              <p:cNvSpPr>
                <a:spLocks noChangeShapeType="1"/>
              </p:cNvSpPr>
              <p:nvPr/>
            </p:nvSpPr>
            <p:spPr bwMode="auto">
              <a:xfrm flipV="1">
                <a:off x="3285" y="2882"/>
                <a:ext cx="4"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44" name="Line 1856"/>
              <p:cNvSpPr>
                <a:spLocks noChangeShapeType="1"/>
              </p:cNvSpPr>
              <p:nvPr/>
            </p:nvSpPr>
            <p:spPr bwMode="auto">
              <a:xfrm flipH="1" flipV="1">
                <a:off x="3285" y="2886"/>
                <a:ext cx="12" cy="9"/>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45" name="Line 1857"/>
              <p:cNvSpPr>
                <a:spLocks noChangeShapeType="1"/>
              </p:cNvSpPr>
              <p:nvPr/>
            </p:nvSpPr>
            <p:spPr bwMode="auto">
              <a:xfrm flipV="1">
                <a:off x="3276" y="2875"/>
                <a:ext cx="3"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46" name="Line 1858"/>
              <p:cNvSpPr>
                <a:spLocks noChangeShapeType="1"/>
              </p:cNvSpPr>
              <p:nvPr/>
            </p:nvSpPr>
            <p:spPr bwMode="auto">
              <a:xfrm>
                <a:off x="3269" y="2881"/>
                <a:ext cx="10" cy="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47" name="Line 1859"/>
              <p:cNvSpPr>
                <a:spLocks noChangeShapeType="1"/>
              </p:cNvSpPr>
              <p:nvPr/>
            </p:nvSpPr>
            <p:spPr bwMode="auto">
              <a:xfrm flipV="1">
                <a:off x="3296" y="2866"/>
                <a:ext cx="1"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48" name="Line 1860"/>
              <p:cNvSpPr>
                <a:spLocks noChangeShapeType="1"/>
              </p:cNvSpPr>
              <p:nvPr/>
            </p:nvSpPr>
            <p:spPr bwMode="auto">
              <a:xfrm flipV="1">
                <a:off x="3303" y="2867"/>
                <a:ext cx="1"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49" name="Line 1861"/>
              <p:cNvSpPr>
                <a:spLocks noChangeShapeType="1"/>
              </p:cNvSpPr>
              <p:nvPr/>
            </p:nvSpPr>
            <p:spPr bwMode="auto">
              <a:xfrm flipV="1">
                <a:off x="3310" y="2881"/>
                <a:ext cx="2"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50" name="Line 1862"/>
              <p:cNvSpPr>
                <a:spLocks noChangeShapeType="1"/>
              </p:cNvSpPr>
              <p:nvPr/>
            </p:nvSpPr>
            <p:spPr bwMode="auto">
              <a:xfrm flipH="1" flipV="1">
                <a:off x="3303" y="2870"/>
                <a:ext cx="9" cy="1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51" name="Line 1863"/>
              <p:cNvSpPr>
                <a:spLocks noChangeShapeType="1"/>
              </p:cNvSpPr>
              <p:nvPr/>
            </p:nvSpPr>
            <p:spPr bwMode="auto">
              <a:xfrm flipH="1">
                <a:off x="3295" y="2870"/>
                <a:ext cx="1"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52" name="Line 1864"/>
              <p:cNvSpPr>
                <a:spLocks noChangeShapeType="1"/>
              </p:cNvSpPr>
              <p:nvPr/>
            </p:nvSpPr>
            <p:spPr bwMode="auto">
              <a:xfrm flipV="1">
                <a:off x="3304" y="2875"/>
                <a:ext cx="2"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53" name="Line 1865"/>
              <p:cNvSpPr>
                <a:spLocks noChangeShapeType="1"/>
              </p:cNvSpPr>
              <p:nvPr/>
            </p:nvSpPr>
            <p:spPr bwMode="auto">
              <a:xfrm>
                <a:off x="3295" y="2874"/>
                <a:ext cx="15" cy="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54" name="Line 1866"/>
              <p:cNvSpPr>
                <a:spLocks noChangeShapeType="1"/>
              </p:cNvSpPr>
              <p:nvPr/>
            </p:nvSpPr>
            <p:spPr bwMode="auto">
              <a:xfrm flipH="1" flipV="1">
                <a:off x="3292" y="2857"/>
                <a:ext cx="1"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55" name="Line 1867"/>
              <p:cNvSpPr>
                <a:spLocks noChangeShapeType="1"/>
              </p:cNvSpPr>
              <p:nvPr/>
            </p:nvSpPr>
            <p:spPr bwMode="auto">
              <a:xfrm flipH="1">
                <a:off x="3293" y="2859"/>
                <a:ext cx="2"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56" name="Line 1868"/>
              <p:cNvSpPr>
                <a:spLocks noChangeShapeType="1"/>
              </p:cNvSpPr>
              <p:nvPr/>
            </p:nvSpPr>
            <p:spPr bwMode="auto">
              <a:xfrm flipV="1">
                <a:off x="3243" y="2839"/>
                <a:ext cx="14"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57" name="Line 1869"/>
              <p:cNvSpPr>
                <a:spLocks noChangeShapeType="1"/>
              </p:cNvSpPr>
              <p:nvPr/>
            </p:nvSpPr>
            <p:spPr bwMode="auto">
              <a:xfrm>
                <a:off x="3230" y="2829"/>
                <a:ext cx="13" cy="1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58" name="Line 1870"/>
              <p:cNvSpPr>
                <a:spLocks noChangeShapeType="1"/>
              </p:cNvSpPr>
              <p:nvPr/>
            </p:nvSpPr>
            <p:spPr bwMode="auto">
              <a:xfrm flipH="1" flipV="1">
                <a:off x="3246" y="2826"/>
                <a:ext cx="11" cy="1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59" name="Line 1871"/>
              <p:cNvSpPr>
                <a:spLocks noChangeShapeType="1"/>
              </p:cNvSpPr>
              <p:nvPr/>
            </p:nvSpPr>
            <p:spPr bwMode="auto">
              <a:xfrm flipH="1">
                <a:off x="3113" y="2751"/>
                <a:ext cx="18"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60" name="Line 1872"/>
              <p:cNvSpPr>
                <a:spLocks noChangeShapeType="1"/>
              </p:cNvSpPr>
              <p:nvPr/>
            </p:nvSpPr>
            <p:spPr bwMode="auto">
              <a:xfrm flipH="1">
                <a:off x="3034" y="2785"/>
                <a:ext cx="6"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61" name="Line 1873"/>
              <p:cNvSpPr>
                <a:spLocks noChangeShapeType="1"/>
              </p:cNvSpPr>
              <p:nvPr/>
            </p:nvSpPr>
            <p:spPr bwMode="auto">
              <a:xfrm flipH="1">
                <a:off x="3040" y="2775"/>
                <a:ext cx="12" cy="1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62" name="Line 1874"/>
              <p:cNvSpPr>
                <a:spLocks noChangeShapeType="1"/>
              </p:cNvSpPr>
              <p:nvPr/>
            </p:nvSpPr>
            <p:spPr bwMode="auto">
              <a:xfrm flipH="1">
                <a:off x="3066" y="2777"/>
                <a:ext cx="6"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63" name="Line 1875"/>
              <p:cNvSpPr>
                <a:spLocks noChangeShapeType="1"/>
              </p:cNvSpPr>
              <p:nvPr/>
            </p:nvSpPr>
            <p:spPr bwMode="auto">
              <a:xfrm flipV="1">
                <a:off x="3065" y="2767"/>
                <a:ext cx="50" cy="2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64" name="Line 1876"/>
              <p:cNvSpPr>
                <a:spLocks noChangeShapeType="1"/>
              </p:cNvSpPr>
              <p:nvPr/>
            </p:nvSpPr>
            <p:spPr bwMode="auto">
              <a:xfrm flipV="1">
                <a:off x="3064" y="2765"/>
                <a:ext cx="50" cy="2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65" name="Line 1877"/>
              <p:cNvSpPr>
                <a:spLocks noChangeShapeType="1"/>
              </p:cNvSpPr>
              <p:nvPr/>
            </p:nvSpPr>
            <p:spPr bwMode="auto">
              <a:xfrm flipV="1">
                <a:off x="3064" y="2763"/>
                <a:ext cx="47" cy="2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66" name="Line 1878"/>
              <p:cNvSpPr>
                <a:spLocks noChangeShapeType="1"/>
              </p:cNvSpPr>
              <p:nvPr/>
            </p:nvSpPr>
            <p:spPr bwMode="auto">
              <a:xfrm flipV="1">
                <a:off x="3065" y="2763"/>
                <a:ext cx="44" cy="2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67" name="Line 1879"/>
              <p:cNvSpPr>
                <a:spLocks noChangeShapeType="1"/>
              </p:cNvSpPr>
              <p:nvPr/>
            </p:nvSpPr>
            <p:spPr bwMode="auto">
              <a:xfrm flipV="1">
                <a:off x="3066" y="2763"/>
                <a:ext cx="38" cy="19"/>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68" name="Line 1880"/>
              <p:cNvSpPr>
                <a:spLocks noChangeShapeType="1"/>
              </p:cNvSpPr>
              <p:nvPr/>
            </p:nvSpPr>
            <p:spPr bwMode="auto">
              <a:xfrm flipV="1">
                <a:off x="3069" y="2763"/>
                <a:ext cx="32" cy="1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69" name="Line 1881"/>
              <p:cNvSpPr>
                <a:spLocks noChangeShapeType="1"/>
              </p:cNvSpPr>
              <p:nvPr/>
            </p:nvSpPr>
            <p:spPr bwMode="auto">
              <a:xfrm flipV="1">
                <a:off x="3076" y="2767"/>
                <a:ext cx="18" cy="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70" name="Line 1882"/>
              <p:cNvSpPr>
                <a:spLocks noChangeShapeType="1"/>
              </p:cNvSpPr>
              <p:nvPr/>
            </p:nvSpPr>
            <p:spPr bwMode="auto">
              <a:xfrm flipV="1">
                <a:off x="3066" y="2769"/>
                <a:ext cx="49" cy="2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71" name="Line 1883"/>
              <p:cNvSpPr>
                <a:spLocks noChangeShapeType="1"/>
              </p:cNvSpPr>
              <p:nvPr/>
            </p:nvSpPr>
            <p:spPr bwMode="auto">
              <a:xfrm flipV="1">
                <a:off x="3068" y="2769"/>
                <a:ext cx="47" cy="2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72" name="Line 1884"/>
              <p:cNvSpPr>
                <a:spLocks noChangeShapeType="1"/>
              </p:cNvSpPr>
              <p:nvPr/>
            </p:nvSpPr>
            <p:spPr bwMode="auto">
              <a:xfrm flipV="1">
                <a:off x="3071" y="2773"/>
                <a:ext cx="43" cy="1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73" name="Line 1885"/>
              <p:cNvSpPr>
                <a:spLocks noChangeShapeType="1"/>
              </p:cNvSpPr>
              <p:nvPr/>
            </p:nvSpPr>
            <p:spPr bwMode="auto">
              <a:xfrm flipV="1">
                <a:off x="3074" y="2775"/>
                <a:ext cx="37" cy="1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74" name="Line 1886"/>
              <p:cNvSpPr>
                <a:spLocks noChangeShapeType="1"/>
              </p:cNvSpPr>
              <p:nvPr/>
            </p:nvSpPr>
            <p:spPr bwMode="auto">
              <a:xfrm flipV="1">
                <a:off x="3080" y="2778"/>
                <a:ext cx="28"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75" name="Line 1887"/>
              <p:cNvSpPr>
                <a:spLocks noChangeShapeType="1"/>
              </p:cNvSpPr>
              <p:nvPr/>
            </p:nvSpPr>
            <p:spPr bwMode="auto">
              <a:xfrm flipH="1" flipV="1">
                <a:off x="3079" y="2773"/>
                <a:ext cx="15"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76" name="Line 1888"/>
              <p:cNvSpPr>
                <a:spLocks noChangeShapeType="1"/>
              </p:cNvSpPr>
              <p:nvPr/>
            </p:nvSpPr>
            <p:spPr bwMode="auto">
              <a:xfrm flipH="1" flipV="1">
                <a:off x="3073" y="2777"/>
                <a:ext cx="14"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77" name="Line 1889"/>
              <p:cNvSpPr>
                <a:spLocks noChangeShapeType="1"/>
              </p:cNvSpPr>
              <p:nvPr/>
            </p:nvSpPr>
            <p:spPr bwMode="auto">
              <a:xfrm flipH="1" flipV="1">
                <a:off x="3066" y="2782"/>
                <a:ext cx="13" cy="9"/>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78" name="Line 1890"/>
              <p:cNvSpPr>
                <a:spLocks noChangeShapeType="1"/>
              </p:cNvSpPr>
              <p:nvPr/>
            </p:nvSpPr>
            <p:spPr bwMode="auto">
              <a:xfrm flipH="1" flipV="1">
                <a:off x="3065" y="2789"/>
                <a:ext cx="1"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79" name="Line 1891"/>
              <p:cNvSpPr>
                <a:spLocks noChangeShapeType="1"/>
              </p:cNvSpPr>
              <p:nvPr/>
            </p:nvSpPr>
            <p:spPr bwMode="auto">
              <a:xfrm flipH="1" flipV="1">
                <a:off x="3086" y="2769"/>
                <a:ext cx="17" cy="1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80" name="Line 1892"/>
              <p:cNvSpPr>
                <a:spLocks noChangeShapeType="1"/>
              </p:cNvSpPr>
              <p:nvPr/>
            </p:nvSpPr>
            <p:spPr bwMode="auto">
              <a:xfrm flipH="1" flipV="1">
                <a:off x="3094" y="2765"/>
                <a:ext cx="14"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81" name="Line 1893"/>
              <p:cNvSpPr>
                <a:spLocks noChangeShapeType="1"/>
              </p:cNvSpPr>
              <p:nvPr/>
            </p:nvSpPr>
            <p:spPr bwMode="auto">
              <a:xfrm flipH="1" flipV="1">
                <a:off x="3104" y="2763"/>
                <a:ext cx="10" cy="1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82" name="Line 1894"/>
              <p:cNvSpPr>
                <a:spLocks noChangeShapeType="1"/>
              </p:cNvSpPr>
              <p:nvPr/>
            </p:nvSpPr>
            <p:spPr bwMode="auto">
              <a:xfrm flipV="1">
                <a:off x="3079" y="2789"/>
                <a:ext cx="8"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83" name="Line 1895"/>
              <p:cNvSpPr>
                <a:spLocks noChangeShapeType="1"/>
              </p:cNvSpPr>
              <p:nvPr/>
            </p:nvSpPr>
            <p:spPr bwMode="auto">
              <a:xfrm flipV="1">
                <a:off x="3083" y="2794"/>
                <a:ext cx="24" cy="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84" name="Line 1896"/>
              <p:cNvSpPr>
                <a:spLocks noChangeShapeType="1"/>
              </p:cNvSpPr>
              <p:nvPr/>
            </p:nvSpPr>
            <p:spPr bwMode="auto">
              <a:xfrm flipV="1">
                <a:off x="3136" y="2829"/>
                <a:ext cx="21" cy="1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85" name="Line 1897"/>
              <p:cNvSpPr>
                <a:spLocks noChangeShapeType="1"/>
              </p:cNvSpPr>
              <p:nvPr/>
            </p:nvSpPr>
            <p:spPr bwMode="auto">
              <a:xfrm>
                <a:off x="3041" y="2851"/>
                <a:ext cx="115"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86" name="Line 1898"/>
              <p:cNvSpPr>
                <a:spLocks noChangeShapeType="1"/>
              </p:cNvSpPr>
              <p:nvPr/>
            </p:nvSpPr>
            <p:spPr bwMode="auto">
              <a:xfrm flipV="1">
                <a:off x="3041" y="2846"/>
                <a:ext cx="0" cy="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87" name="Line 1899"/>
              <p:cNvSpPr>
                <a:spLocks noChangeShapeType="1"/>
              </p:cNvSpPr>
              <p:nvPr/>
            </p:nvSpPr>
            <p:spPr bwMode="auto">
              <a:xfrm flipH="1" flipV="1">
                <a:off x="3037" y="2803"/>
                <a:ext cx="50" cy="3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88" name="Line 1900"/>
              <p:cNvSpPr>
                <a:spLocks noChangeShapeType="1"/>
              </p:cNvSpPr>
              <p:nvPr/>
            </p:nvSpPr>
            <p:spPr bwMode="auto">
              <a:xfrm flipH="1" flipV="1">
                <a:off x="3072" y="2854"/>
                <a:ext cx="9" cy="2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89" name="Line 1901"/>
              <p:cNvSpPr>
                <a:spLocks noChangeShapeType="1"/>
              </p:cNvSpPr>
              <p:nvPr/>
            </p:nvSpPr>
            <p:spPr bwMode="auto">
              <a:xfrm flipH="1" flipV="1">
                <a:off x="3081" y="2881"/>
                <a:ext cx="9" cy="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90" name="Line 1902"/>
              <p:cNvSpPr>
                <a:spLocks noChangeShapeType="1"/>
              </p:cNvSpPr>
              <p:nvPr/>
            </p:nvSpPr>
            <p:spPr bwMode="auto">
              <a:xfrm flipH="1">
                <a:off x="3055" y="2855"/>
                <a:ext cx="17" cy="1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91" name="Line 1903"/>
              <p:cNvSpPr>
                <a:spLocks noChangeShapeType="1"/>
              </p:cNvSpPr>
              <p:nvPr/>
            </p:nvSpPr>
            <p:spPr bwMode="auto">
              <a:xfrm flipV="1">
                <a:off x="3041" y="2851"/>
                <a:ext cx="0"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92" name="Line 1904"/>
              <p:cNvSpPr>
                <a:spLocks noChangeShapeType="1"/>
              </p:cNvSpPr>
              <p:nvPr/>
            </p:nvSpPr>
            <p:spPr bwMode="auto">
              <a:xfrm flipH="1" flipV="1">
                <a:off x="3041" y="2857"/>
                <a:ext cx="6" cy="1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93" name="Line 1905"/>
              <p:cNvSpPr>
                <a:spLocks noChangeShapeType="1"/>
              </p:cNvSpPr>
              <p:nvPr/>
            </p:nvSpPr>
            <p:spPr bwMode="auto">
              <a:xfrm flipH="1" flipV="1">
                <a:off x="3047" y="2867"/>
                <a:ext cx="8"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94" name="Line 1906"/>
              <p:cNvSpPr>
                <a:spLocks noChangeShapeType="1"/>
              </p:cNvSpPr>
              <p:nvPr/>
            </p:nvSpPr>
            <p:spPr bwMode="auto">
              <a:xfrm flipH="1">
                <a:off x="3072" y="2855"/>
                <a:ext cx="1"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95" name="Line 1907"/>
              <p:cNvSpPr>
                <a:spLocks noChangeShapeType="1"/>
              </p:cNvSpPr>
              <p:nvPr/>
            </p:nvSpPr>
            <p:spPr bwMode="auto">
              <a:xfrm flipV="1">
                <a:off x="3096" y="2842"/>
                <a:ext cx="20"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96" name="Line 1908"/>
              <p:cNvSpPr>
                <a:spLocks noChangeShapeType="1"/>
              </p:cNvSpPr>
              <p:nvPr/>
            </p:nvSpPr>
            <p:spPr bwMode="auto">
              <a:xfrm>
                <a:off x="3087" y="2839"/>
                <a:ext cx="5"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97" name="Line 1909"/>
              <p:cNvSpPr>
                <a:spLocks noChangeShapeType="1"/>
              </p:cNvSpPr>
              <p:nvPr/>
            </p:nvSpPr>
            <p:spPr bwMode="auto">
              <a:xfrm>
                <a:off x="3087" y="2839"/>
                <a:ext cx="9"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98" name="Line 1910"/>
              <p:cNvSpPr>
                <a:spLocks noChangeShapeType="1"/>
              </p:cNvSpPr>
              <p:nvPr/>
            </p:nvSpPr>
            <p:spPr bwMode="auto">
              <a:xfrm flipV="1">
                <a:off x="3116" y="2839"/>
                <a:ext cx="20"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0999" name="Line 1911"/>
              <p:cNvSpPr>
                <a:spLocks noChangeShapeType="1"/>
              </p:cNvSpPr>
              <p:nvPr/>
            </p:nvSpPr>
            <p:spPr bwMode="auto">
              <a:xfrm flipV="1">
                <a:off x="3052" y="2824"/>
                <a:ext cx="10" cy="1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00" name="Line 1912"/>
              <p:cNvSpPr>
                <a:spLocks noChangeShapeType="1"/>
              </p:cNvSpPr>
              <p:nvPr/>
            </p:nvSpPr>
            <p:spPr bwMode="auto">
              <a:xfrm flipV="1">
                <a:off x="3041" y="2834"/>
                <a:ext cx="11"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01" name="Line 1913"/>
              <p:cNvSpPr>
                <a:spLocks noChangeShapeType="1"/>
              </p:cNvSpPr>
              <p:nvPr/>
            </p:nvSpPr>
            <p:spPr bwMode="auto">
              <a:xfrm flipV="1">
                <a:off x="3065" y="2802"/>
                <a:ext cx="18" cy="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02" name="Line 1914"/>
              <p:cNvSpPr>
                <a:spLocks noChangeShapeType="1"/>
              </p:cNvSpPr>
              <p:nvPr/>
            </p:nvSpPr>
            <p:spPr bwMode="auto">
              <a:xfrm>
                <a:off x="3046" y="2807"/>
                <a:ext cx="19"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03" name="Line 1915"/>
              <p:cNvSpPr>
                <a:spLocks noChangeShapeType="1"/>
              </p:cNvSpPr>
              <p:nvPr/>
            </p:nvSpPr>
            <p:spPr bwMode="auto">
              <a:xfrm>
                <a:off x="3037" y="2803"/>
                <a:ext cx="1"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04" name="Line 1916"/>
              <p:cNvSpPr>
                <a:spLocks noChangeShapeType="1"/>
              </p:cNvSpPr>
              <p:nvPr/>
            </p:nvSpPr>
            <p:spPr bwMode="auto">
              <a:xfrm>
                <a:off x="3038" y="2803"/>
                <a:ext cx="8"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05" name="Line 1917"/>
              <p:cNvSpPr>
                <a:spLocks noChangeShapeType="1"/>
              </p:cNvSpPr>
              <p:nvPr/>
            </p:nvSpPr>
            <p:spPr bwMode="auto">
              <a:xfrm>
                <a:off x="3034" y="2797"/>
                <a:ext cx="3"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06" name="Line 1918"/>
              <p:cNvSpPr>
                <a:spLocks noChangeShapeType="1"/>
              </p:cNvSpPr>
              <p:nvPr/>
            </p:nvSpPr>
            <p:spPr bwMode="auto">
              <a:xfrm>
                <a:off x="3064" y="2787"/>
                <a:ext cx="2"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07" name="Line 1919"/>
              <p:cNvSpPr>
                <a:spLocks noChangeShapeType="1"/>
              </p:cNvSpPr>
              <p:nvPr/>
            </p:nvSpPr>
            <p:spPr bwMode="auto">
              <a:xfrm flipH="1">
                <a:off x="3064" y="2783"/>
                <a:ext cx="2"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08" name="Line 1920"/>
              <p:cNvSpPr>
                <a:spLocks noChangeShapeType="1"/>
              </p:cNvSpPr>
              <p:nvPr/>
            </p:nvSpPr>
            <p:spPr bwMode="auto">
              <a:xfrm>
                <a:off x="3069" y="2791"/>
                <a:ext cx="10"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09" name="Line 1921"/>
              <p:cNvSpPr>
                <a:spLocks noChangeShapeType="1"/>
              </p:cNvSpPr>
              <p:nvPr/>
            </p:nvSpPr>
            <p:spPr bwMode="auto">
              <a:xfrm>
                <a:off x="3066" y="2790"/>
                <a:ext cx="3" cy="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10" name="Line 1922"/>
              <p:cNvSpPr>
                <a:spLocks noChangeShapeType="1"/>
              </p:cNvSpPr>
              <p:nvPr/>
            </p:nvSpPr>
            <p:spPr bwMode="auto">
              <a:xfrm flipH="1" flipV="1">
                <a:off x="3139" y="2755"/>
                <a:ext cx="46" cy="3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11" name="Line 1923"/>
              <p:cNvSpPr>
                <a:spLocks noChangeShapeType="1"/>
              </p:cNvSpPr>
              <p:nvPr/>
            </p:nvSpPr>
            <p:spPr bwMode="auto">
              <a:xfrm flipV="1">
                <a:off x="3174" y="2807"/>
                <a:ext cx="11" cy="1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12" name="Line 1924"/>
              <p:cNvSpPr>
                <a:spLocks noChangeShapeType="1"/>
              </p:cNvSpPr>
              <p:nvPr/>
            </p:nvSpPr>
            <p:spPr bwMode="auto">
              <a:xfrm flipV="1">
                <a:off x="3181" y="2826"/>
                <a:ext cx="20" cy="1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13" name="Line 1925"/>
              <p:cNvSpPr>
                <a:spLocks noChangeShapeType="1"/>
              </p:cNvSpPr>
              <p:nvPr/>
            </p:nvSpPr>
            <p:spPr bwMode="auto">
              <a:xfrm flipV="1">
                <a:off x="3156" y="2839"/>
                <a:ext cx="25"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14" name="Line 1926"/>
              <p:cNvSpPr>
                <a:spLocks noChangeShapeType="1"/>
              </p:cNvSpPr>
              <p:nvPr/>
            </p:nvSpPr>
            <p:spPr bwMode="auto">
              <a:xfrm flipV="1">
                <a:off x="3157" y="2817"/>
                <a:ext cx="17"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15" name="Line 1927"/>
              <p:cNvSpPr>
                <a:spLocks noChangeShapeType="1"/>
              </p:cNvSpPr>
              <p:nvPr/>
            </p:nvSpPr>
            <p:spPr bwMode="auto">
              <a:xfrm flipH="1" flipV="1">
                <a:off x="3220" y="2797"/>
                <a:ext cx="19" cy="1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16" name="Line 1928"/>
              <p:cNvSpPr>
                <a:spLocks noChangeShapeType="1"/>
              </p:cNvSpPr>
              <p:nvPr/>
            </p:nvSpPr>
            <p:spPr bwMode="auto">
              <a:xfrm flipV="1">
                <a:off x="3212" y="2795"/>
                <a:ext cx="8" cy="2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17" name="Line 1929"/>
              <p:cNvSpPr>
                <a:spLocks noChangeShapeType="1"/>
              </p:cNvSpPr>
              <p:nvPr/>
            </p:nvSpPr>
            <p:spPr bwMode="auto">
              <a:xfrm flipV="1">
                <a:off x="3201" y="2815"/>
                <a:ext cx="11" cy="1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18" name="Line 1930"/>
              <p:cNvSpPr>
                <a:spLocks noChangeShapeType="1"/>
              </p:cNvSpPr>
              <p:nvPr/>
            </p:nvSpPr>
            <p:spPr bwMode="auto">
              <a:xfrm flipH="1">
                <a:off x="3239" y="2810"/>
                <a:ext cx="11"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19" name="Line 1931"/>
              <p:cNvSpPr>
                <a:spLocks noChangeShapeType="1"/>
              </p:cNvSpPr>
              <p:nvPr/>
            </p:nvSpPr>
            <p:spPr bwMode="auto">
              <a:xfrm flipH="1" flipV="1">
                <a:off x="3185" y="2787"/>
                <a:ext cx="5" cy="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20" name="Line 1932"/>
              <p:cNvSpPr>
                <a:spLocks noChangeShapeType="1"/>
              </p:cNvSpPr>
              <p:nvPr/>
            </p:nvSpPr>
            <p:spPr bwMode="auto">
              <a:xfrm flipV="1">
                <a:off x="3185" y="2795"/>
                <a:ext cx="5"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21" name="Line 1933"/>
              <p:cNvSpPr>
                <a:spLocks noChangeShapeType="1"/>
              </p:cNvSpPr>
              <p:nvPr/>
            </p:nvSpPr>
            <p:spPr bwMode="auto">
              <a:xfrm flipV="1">
                <a:off x="3125" y="2773"/>
                <a:ext cx="12" cy="1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22" name="Line 1934"/>
              <p:cNvSpPr>
                <a:spLocks noChangeShapeType="1"/>
              </p:cNvSpPr>
              <p:nvPr/>
            </p:nvSpPr>
            <p:spPr bwMode="auto">
              <a:xfrm flipV="1">
                <a:off x="3107" y="2783"/>
                <a:ext cx="18" cy="1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23" name="Line 1935"/>
              <p:cNvSpPr>
                <a:spLocks noChangeShapeType="1"/>
              </p:cNvSpPr>
              <p:nvPr/>
            </p:nvSpPr>
            <p:spPr bwMode="auto">
              <a:xfrm flipH="1">
                <a:off x="3090" y="2763"/>
                <a:ext cx="10"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24" name="Line 1936"/>
              <p:cNvSpPr>
                <a:spLocks noChangeShapeType="1"/>
              </p:cNvSpPr>
              <p:nvPr/>
            </p:nvSpPr>
            <p:spPr bwMode="auto">
              <a:xfrm flipV="1">
                <a:off x="3099" y="2778"/>
                <a:ext cx="9" cy="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25" name="Line 1937"/>
              <p:cNvSpPr>
                <a:spLocks noChangeShapeType="1"/>
              </p:cNvSpPr>
              <p:nvPr/>
            </p:nvSpPr>
            <p:spPr bwMode="auto">
              <a:xfrm flipH="1">
                <a:off x="3080" y="2767"/>
                <a:ext cx="10"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26" name="Line 1938"/>
              <p:cNvSpPr>
                <a:spLocks noChangeShapeType="1"/>
              </p:cNvSpPr>
              <p:nvPr/>
            </p:nvSpPr>
            <p:spPr bwMode="auto">
              <a:xfrm flipV="1">
                <a:off x="3087" y="2785"/>
                <a:ext cx="12"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27" name="Line 1939"/>
              <p:cNvSpPr>
                <a:spLocks noChangeShapeType="1"/>
              </p:cNvSpPr>
              <p:nvPr/>
            </p:nvSpPr>
            <p:spPr bwMode="auto">
              <a:xfrm flipH="1">
                <a:off x="3072" y="2771"/>
                <a:ext cx="8"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28" name="Line 1940"/>
              <p:cNvSpPr>
                <a:spLocks noChangeShapeType="1"/>
              </p:cNvSpPr>
              <p:nvPr/>
            </p:nvSpPr>
            <p:spPr bwMode="auto">
              <a:xfrm flipH="1">
                <a:off x="3100" y="2763"/>
                <a:ext cx="9" cy="0"/>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29" name="Line 1941"/>
              <p:cNvSpPr>
                <a:spLocks noChangeShapeType="1"/>
              </p:cNvSpPr>
              <p:nvPr/>
            </p:nvSpPr>
            <p:spPr bwMode="auto">
              <a:xfrm flipV="1">
                <a:off x="3113" y="2769"/>
                <a:ext cx="2" cy="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30" name="Line 1942"/>
              <p:cNvSpPr>
                <a:spLocks noChangeShapeType="1"/>
              </p:cNvSpPr>
              <p:nvPr/>
            </p:nvSpPr>
            <p:spPr bwMode="auto">
              <a:xfrm flipV="1">
                <a:off x="3108" y="2774"/>
                <a:ext cx="5"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31" name="Line 1943"/>
              <p:cNvSpPr>
                <a:spLocks noChangeShapeType="1"/>
              </p:cNvSpPr>
              <p:nvPr/>
            </p:nvSpPr>
            <p:spPr bwMode="auto">
              <a:xfrm flipH="1" flipV="1">
                <a:off x="3109" y="2763"/>
                <a:ext cx="5" cy="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32" name="Line 1944"/>
              <p:cNvSpPr>
                <a:spLocks noChangeShapeType="1"/>
              </p:cNvSpPr>
              <p:nvPr/>
            </p:nvSpPr>
            <p:spPr bwMode="auto">
              <a:xfrm flipH="1" flipV="1">
                <a:off x="3114" y="2765"/>
                <a:ext cx="1"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33" name="Line 1945"/>
              <p:cNvSpPr>
                <a:spLocks noChangeShapeType="1"/>
              </p:cNvSpPr>
              <p:nvPr/>
            </p:nvSpPr>
            <p:spPr bwMode="auto">
              <a:xfrm flipH="1" flipV="1">
                <a:off x="3181" y="2752"/>
                <a:ext cx="11" cy="2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34" name="Line 1946"/>
              <p:cNvSpPr>
                <a:spLocks noChangeShapeType="1"/>
              </p:cNvSpPr>
              <p:nvPr/>
            </p:nvSpPr>
            <p:spPr bwMode="auto">
              <a:xfrm flipH="1" flipV="1">
                <a:off x="3139" y="2755"/>
                <a:ext cx="4"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35" name="Line 1947"/>
              <p:cNvSpPr>
                <a:spLocks noChangeShapeType="1"/>
              </p:cNvSpPr>
              <p:nvPr/>
            </p:nvSpPr>
            <p:spPr bwMode="auto">
              <a:xfrm flipH="1" flipV="1">
                <a:off x="3131" y="2751"/>
                <a:ext cx="8" cy="4"/>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36" name="Line 1948"/>
              <p:cNvSpPr>
                <a:spLocks noChangeShapeType="1"/>
              </p:cNvSpPr>
              <p:nvPr/>
            </p:nvSpPr>
            <p:spPr bwMode="auto">
              <a:xfrm flipV="1">
                <a:off x="3137" y="2761"/>
                <a:ext cx="6"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37" name="Line 1949"/>
              <p:cNvSpPr>
                <a:spLocks noChangeShapeType="1"/>
              </p:cNvSpPr>
              <p:nvPr/>
            </p:nvSpPr>
            <p:spPr bwMode="auto">
              <a:xfrm flipH="1">
                <a:off x="3052" y="2763"/>
                <a:ext cx="19" cy="12"/>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38" name="Line 1950"/>
              <p:cNvSpPr>
                <a:spLocks noChangeShapeType="1"/>
              </p:cNvSpPr>
              <p:nvPr/>
            </p:nvSpPr>
            <p:spPr bwMode="auto">
              <a:xfrm flipH="1">
                <a:off x="3094" y="2752"/>
                <a:ext cx="19" cy="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39" name="Line 1951"/>
              <p:cNvSpPr>
                <a:spLocks noChangeShapeType="1"/>
              </p:cNvSpPr>
              <p:nvPr/>
            </p:nvSpPr>
            <p:spPr bwMode="auto">
              <a:xfrm flipH="1">
                <a:off x="3071" y="2757"/>
                <a:ext cx="23"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40" name="Line 1952"/>
              <p:cNvSpPr>
                <a:spLocks noChangeShapeType="1"/>
              </p:cNvSpPr>
              <p:nvPr/>
            </p:nvSpPr>
            <p:spPr bwMode="auto">
              <a:xfrm flipH="1" flipV="1">
                <a:off x="3225" y="2784"/>
                <a:ext cx="73" cy="5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41" name="Line 1953"/>
              <p:cNvSpPr>
                <a:spLocks noChangeShapeType="1"/>
              </p:cNvSpPr>
              <p:nvPr/>
            </p:nvSpPr>
            <p:spPr bwMode="auto">
              <a:xfrm flipH="1" flipV="1">
                <a:off x="3298" y="2841"/>
                <a:ext cx="2"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42" name="Line 1954"/>
              <p:cNvSpPr>
                <a:spLocks noChangeShapeType="1"/>
              </p:cNvSpPr>
              <p:nvPr/>
            </p:nvSpPr>
            <p:spPr bwMode="auto">
              <a:xfrm>
                <a:off x="3285" y="2663"/>
                <a:ext cx="12" cy="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43" name="Line 1955"/>
              <p:cNvSpPr>
                <a:spLocks noChangeShapeType="1"/>
              </p:cNvSpPr>
              <p:nvPr/>
            </p:nvSpPr>
            <p:spPr bwMode="auto">
              <a:xfrm flipH="1">
                <a:off x="3191" y="2640"/>
                <a:ext cx="92" cy="95"/>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44" name="Line 1956"/>
              <p:cNvSpPr>
                <a:spLocks noChangeShapeType="1"/>
              </p:cNvSpPr>
              <p:nvPr/>
            </p:nvSpPr>
            <p:spPr bwMode="auto">
              <a:xfrm flipH="1">
                <a:off x="3240" y="2720"/>
                <a:ext cx="64" cy="69"/>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45" name="Line 1957"/>
              <p:cNvSpPr>
                <a:spLocks noChangeShapeType="1"/>
              </p:cNvSpPr>
              <p:nvPr/>
            </p:nvSpPr>
            <p:spPr bwMode="auto">
              <a:xfrm flipH="1" flipV="1">
                <a:off x="3219" y="2781"/>
                <a:ext cx="6" cy="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46" name="Line 1958"/>
              <p:cNvSpPr>
                <a:spLocks noChangeShapeType="1"/>
              </p:cNvSpPr>
              <p:nvPr/>
            </p:nvSpPr>
            <p:spPr bwMode="auto">
              <a:xfrm flipH="1" flipV="1">
                <a:off x="3233" y="2778"/>
                <a:ext cx="7" cy="11"/>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47" name="Line 1959"/>
              <p:cNvSpPr>
                <a:spLocks noChangeShapeType="1"/>
              </p:cNvSpPr>
              <p:nvPr/>
            </p:nvSpPr>
            <p:spPr bwMode="auto">
              <a:xfrm flipH="1">
                <a:off x="3292" y="2687"/>
                <a:ext cx="8" cy="16"/>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48" name="Line 1960"/>
              <p:cNvSpPr>
                <a:spLocks noChangeShapeType="1"/>
              </p:cNvSpPr>
              <p:nvPr/>
            </p:nvSpPr>
            <p:spPr bwMode="auto">
              <a:xfrm>
                <a:off x="3292" y="2703"/>
                <a:ext cx="12" cy="17"/>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49" name="Line 1961"/>
              <p:cNvSpPr>
                <a:spLocks noChangeShapeType="1"/>
              </p:cNvSpPr>
              <p:nvPr/>
            </p:nvSpPr>
            <p:spPr bwMode="auto">
              <a:xfrm>
                <a:off x="3297" y="2669"/>
                <a:ext cx="3" cy="18"/>
              </a:xfrm>
              <a:prstGeom prst="line">
                <a:avLst/>
              </a:prstGeom>
              <a:noFill/>
              <a:ln w="12700">
                <a:solidFill>
                  <a:srgbClr val="FFCC00"/>
                </a:solidFill>
                <a:round/>
                <a:headEnd type="none" w="sm" len="sm"/>
                <a:tailEnd type="none" w="sm" len="sm"/>
              </a:ln>
              <a:effectLst/>
            </p:spPr>
            <p:txBody>
              <a:bodyPr wrap="none" anchor="ctr"/>
              <a:lstStyle/>
              <a:p>
                <a:endParaRPr lang="en-US" sz="1800"/>
              </a:p>
            </p:txBody>
          </p:sp>
          <p:sp>
            <p:nvSpPr>
              <p:cNvPr id="91050" name="Line 1962"/>
              <p:cNvSpPr>
                <a:spLocks noChangeShapeType="1"/>
              </p:cNvSpPr>
              <p:nvPr/>
            </p:nvSpPr>
            <p:spPr bwMode="auto">
              <a:xfrm>
                <a:off x="3283" y="2640"/>
                <a:ext cx="2" cy="23"/>
              </a:xfrm>
              <a:prstGeom prst="line">
                <a:avLst/>
              </a:prstGeom>
              <a:noFill/>
              <a:ln w="12700">
                <a:solidFill>
                  <a:srgbClr val="FFCC00"/>
                </a:solidFill>
                <a:round/>
                <a:headEnd type="none" w="sm" len="sm"/>
                <a:tailEnd type="none" w="sm" len="sm"/>
              </a:ln>
              <a:effectLst/>
            </p:spPr>
            <p:txBody>
              <a:bodyPr wrap="none" anchor="ctr"/>
              <a:lstStyle/>
              <a:p>
                <a:endParaRPr lang="en-US" sz="1800"/>
              </a:p>
            </p:txBody>
          </p:sp>
        </p:grpSp>
        <p:grpSp>
          <p:nvGrpSpPr>
            <p:cNvPr id="7" name="Group 2297"/>
            <p:cNvGrpSpPr>
              <a:grpSpLocks/>
            </p:cNvGrpSpPr>
            <p:nvPr/>
          </p:nvGrpSpPr>
          <p:grpSpPr bwMode="auto">
            <a:xfrm>
              <a:off x="7218363" y="2627313"/>
              <a:ext cx="569912" cy="569912"/>
              <a:chOff x="4710" y="1632"/>
              <a:chExt cx="359" cy="359"/>
            </a:xfrm>
          </p:grpSpPr>
          <p:sp>
            <p:nvSpPr>
              <p:cNvPr id="91383" name="AutoShape 2295"/>
              <p:cNvSpPr>
                <a:spLocks noChangeArrowheads="1"/>
              </p:cNvSpPr>
              <p:nvPr/>
            </p:nvSpPr>
            <p:spPr bwMode="auto">
              <a:xfrm>
                <a:off x="4710" y="1632"/>
                <a:ext cx="356" cy="356"/>
              </a:xfrm>
              <a:prstGeom prst="star4">
                <a:avLst>
                  <a:gd name="adj" fmla="val 12500"/>
                </a:avLst>
              </a:prstGeom>
              <a:solidFill>
                <a:srgbClr val="FFFF00"/>
              </a:solidFill>
              <a:ln w="3175">
                <a:noFill/>
                <a:miter lim="800000"/>
                <a:headEnd/>
                <a:tailEnd/>
              </a:ln>
              <a:effectLst/>
            </p:spPr>
            <p:txBody>
              <a:bodyPr wrap="none" anchor="ctr"/>
              <a:lstStyle/>
              <a:p>
                <a:endParaRPr lang="en-US" sz="1800"/>
              </a:p>
            </p:txBody>
          </p:sp>
          <p:sp>
            <p:nvSpPr>
              <p:cNvPr id="91384" name="AutoShape 2296"/>
              <p:cNvSpPr>
                <a:spLocks noChangeArrowheads="1"/>
              </p:cNvSpPr>
              <p:nvPr/>
            </p:nvSpPr>
            <p:spPr bwMode="auto">
              <a:xfrm rot="-2768472">
                <a:off x="4713" y="1635"/>
                <a:ext cx="356" cy="356"/>
              </a:xfrm>
              <a:prstGeom prst="star4">
                <a:avLst>
                  <a:gd name="adj" fmla="val 12500"/>
                </a:avLst>
              </a:prstGeom>
              <a:solidFill>
                <a:srgbClr val="FFFF00"/>
              </a:solidFill>
              <a:ln w="3175">
                <a:noFill/>
                <a:miter lim="800000"/>
                <a:headEnd/>
                <a:tailEnd/>
              </a:ln>
              <a:effectLst/>
            </p:spPr>
            <p:txBody>
              <a:bodyPr wrap="none" anchor="ctr"/>
              <a:lstStyle/>
              <a:p>
                <a:endParaRPr lang="en-US" sz="1800"/>
              </a:p>
            </p:txBody>
          </p:sp>
        </p:grpSp>
        <p:grpSp>
          <p:nvGrpSpPr>
            <p:cNvPr id="8" name="Group 1967"/>
            <p:cNvGrpSpPr>
              <a:grpSpLocks/>
            </p:cNvGrpSpPr>
            <p:nvPr/>
          </p:nvGrpSpPr>
          <p:grpSpPr bwMode="auto">
            <a:xfrm>
              <a:off x="5140326" y="1012826"/>
              <a:ext cx="2557463" cy="2525713"/>
              <a:chOff x="3531" y="1406"/>
              <a:chExt cx="1840" cy="1817"/>
            </a:xfrm>
          </p:grpSpPr>
          <p:sp>
            <p:nvSpPr>
              <p:cNvPr id="91056" name="Oval 1968"/>
              <p:cNvSpPr>
                <a:spLocks noChangeArrowheads="1"/>
              </p:cNvSpPr>
              <p:nvPr/>
            </p:nvSpPr>
            <p:spPr bwMode="auto">
              <a:xfrm>
                <a:off x="3531" y="1406"/>
                <a:ext cx="1828" cy="1817"/>
              </a:xfrm>
              <a:prstGeom prst="ellipse">
                <a:avLst/>
              </a:prstGeom>
              <a:noFill/>
              <a:ln w="25400">
                <a:solidFill>
                  <a:srgbClr val="FF00FF"/>
                </a:solidFill>
                <a:round/>
                <a:headEnd/>
                <a:tailEnd/>
              </a:ln>
              <a:effectLst/>
            </p:spPr>
            <p:txBody>
              <a:bodyPr wrap="none" anchor="ctr"/>
              <a:lstStyle/>
              <a:p>
                <a:endParaRPr lang="en-US" sz="1800"/>
              </a:p>
            </p:txBody>
          </p:sp>
          <p:sp>
            <p:nvSpPr>
              <p:cNvPr id="91057" name="Oval 1969"/>
              <p:cNvSpPr>
                <a:spLocks noChangeArrowheads="1"/>
              </p:cNvSpPr>
              <p:nvPr/>
            </p:nvSpPr>
            <p:spPr bwMode="auto">
              <a:xfrm>
                <a:off x="3553" y="2177"/>
                <a:ext cx="1818" cy="323"/>
              </a:xfrm>
              <a:prstGeom prst="ellipse">
                <a:avLst/>
              </a:prstGeom>
              <a:noFill/>
              <a:ln w="25400">
                <a:solidFill>
                  <a:srgbClr val="FF00FF"/>
                </a:solidFill>
                <a:round/>
                <a:headEnd/>
                <a:tailEnd/>
              </a:ln>
              <a:effectLst/>
            </p:spPr>
            <p:txBody>
              <a:bodyPr wrap="none" anchor="ctr"/>
              <a:lstStyle/>
              <a:p>
                <a:endParaRPr lang="en-US" sz="1800"/>
              </a:p>
            </p:txBody>
          </p:sp>
          <p:pic>
            <p:nvPicPr>
              <p:cNvPr id="91058" name="Picture 1970"/>
              <p:cNvPicPr>
                <a:picLocks noChangeArrowheads="1"/>
              </p:cNvPicPr>
              <p:nvPr/>
            </p:nvPicPr>
            <p:blipFill>
              <a:blip r:embed="rId3"/>
              <a:srcRect/>
              <a:stretch>
                <a:fillRect/>
              </a:stretch>
            </p:blipFill>
            <p:spPr bwMode="auto">
              <a:xfrm>
                <a:off x="4348" y="2251"/>
                <a:ext cx="198" cy="146"/>
              </a:xfrm>
              <a:prstGeom prst="rect">
                <a:avLst/>
              </a:prstGeom>
              <a:noFill/>
              <a:ln w="9525">
                <a:solidFill>
                  <a:srgbClr val="FF00FF"/>
                </a:solidFill>
                <a:miter lim="800000"/>
                <a:headEnd/>
                <a:tailEnd/>
              </a:ln>
              <a:effectLst/>
            </p:spPr>
          </p:pic>
          <p:grpSp>
            <p:nvGrpSpPr>
              <p:cNvPr id="9" name="Group 1971"/>
              <p:cNvGrpSpPr>
                <a:grpSpLocks/>
              </p:cNvGrpSpPr>
              <p:nvPr/>
            </p:nvGrpSpPr>
            <p:grpSpPr bwMode="auto">
              <a:xfrm>
                <a:off x="4251" y="2126"/>
                <a:ext cx="336" cy="384"/>
                <a:chOff x="2976" y="2640"/>
                <a:chExt cx="336" cy="384"/>
              </a:xfrm>
            </p:grpSpPr>
            <p:sp>
              <p:nvSpPr>
                <p:cNvPr id="91060" name="Line 1972"/>
                <p:cNvSpPr>
                  <a:spLocks noChangeShapeType="1"/>
                </p:cNvSpPr>
                <p:nvPr/>
              </p:nvSpPr>
              <p:spPr bwMode="auto">
                <a:xfrm flipH="1" flipV="1">
                  <a:off x="3184" y="2750"/>
                  <a:ext cx="1" cy="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61" name="Line 1973"/>
                <p:cNvSpPr>
                  <a:spLocks noChangeShapeType="1"/>
                </p:cNvSpPr>
                <p:nvPr/>
              </p:nvSpPr>
              <p:spPr bwMode="auto">
                <a:xfrm flipV="1">
                  <a:off x="3181" y="2735"/>
                  <a:ext cx="10" cy="1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62" name="Line 1974"/>
                <p:cNvSpPr>
                  <a:spLocks noChangeShapeType="1"/>
                </p:cNvSpPr>
                <p:nvPr/>
              </p:nvSpPr>
              <p:spPr bwMode="auto">
                <a:xfrm flipV="1">
                  <a:off x="3220" y="2784"/>
                  <a:ext cx="5" cy="1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63" name="Line 1975"/>
                <p:cNvSpPr>
                  <a:spLocks noChangeShapeType="1"/>
                </p:cNvSpPr>
                <p:nvPr/>
              </p:nvSpPr>
              <p:spPr bwMode="auto">
                <a:xfrm flipH="1" flipV="1">
                  <a:off x="3171" y="2777"/>
                  <a:ext cx="48"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64" name="Line 1976"/>
                <p:cNvSpPr>
                  <a:spLocks noChangeShapeType="1"/>
                </p:cNvSpPr>
                <p:nvPr/>
              </p:nvSpPr>
              <p:spPr bwMode="auto">
                <a:xfrm flipH="1">
                  <a:off x="3194" y="2778"/>
                  <a:ext cx="39"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65" name="Line 1977"/>
                <p:cNvSpPr>
                  <a:spLocks noChangeShapeType="1"/>
                </p:cNvSpPr>
                <p:nvPr/>
              </p:nvSpPr>
              <p:spPr bwMode="auto">
                <a:xfrm flipV="1">
                  <a:off x="3257" y="2818"/>
                  <a:ext cx="6" cy="2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66" name="Line 1978"/>
                <p:cNvSpPr>
                  <a:spLocks noChangeShapeType="1"/>
                </p:cNvSpPr>
                <p:nvPr/>
              </p:nvSpPr>
              <p:spPr bwMode="auto">
                <a:xfrm flipV="1">
                  <a:off x="3286" y="2847"/>
                  <a:ext cx="14" cy="1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67" name="Line 1979"/>
                <p:cNvSpPr>
                  <a:spLocks noChangeShapeType="1"/>
                </p:cNvSpPr>
                <p:nvPr/>
              </p:nvSpPr>
              <p:spPr bwMode="auto">
                <a:xfrm flipH="1" flipV="1">
                  <a:off x="3250" y="2810"/>
                  <a:ext cx="13" cy="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68" name="Line 1980"/>
                <p:cNvSpPr>
                  <a:spLocks noChangeShapeType="1"/>
                </p:cNvSpPr>
                <p:nvPr/>
              </p:nvSpPr>
              <p:spPr bwMode="auto">
                <a:xfrm flipV="1">
                  <a:off x="3104" y="2927"/>
                  <a:ext cx="0"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69" name="Line 1981"/>
                <p:cNvSpPr>
                  <a:spLocks noChangeShapeType="1"/>
                </p:cNvSpPr>
                <p:nvPr/>
              </p:nvSpPr>
              <p:spPr bwMode="auto">
                <a:xfrm flipV="1">
                  <a:off x="3092" y="2919"/>
                  <a:ext cx="5" cy="2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70" name="Line 1982"/>
                <p:cNvSpPr>
                  <a:spLocks noChangeShapeType="1"/>
                </p:cNvSpPr>
                <p:nvPr/>
              </p:nvSpPr>
              <p:spPr bwMode="auto">
                <a:xfrm flipV="1">
                  <a:off x="3079" y="2894"/>
                  <a:ext cx="16" cy="6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71" name="Line 1983"/>
                <p:cNvSpPr>
                  <a:spLocks noChangeShapeType="1"/>
                </p:cNvSpPr>
                <p:nvPr/>
              </p:nvSpPr>
              <p:spPr bwMode="auto">
                <a:xfrm flipV="1">
                  <a:off x="3066" y="2887"/>
                  <a:ext cx="23" cy="8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72" name="Line 1984"/>
                <p:cNvSpPr>
                  <a:spLocks noChangeShapeType="1"/>
                </p:cNvSpPr>
                <p:nvPr/>
              </p:nvSpPr>
              <p:spPr bwMode="auto">
                <a:xfrm flipV="1">
                  <a:off x="3052" y="2880"/>
                  <a:ext cx="28" cy="10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73" name="Line 1985"/>
                <p:cNvSpPr>
                  <a:spLocks noChangeShapeType="1"/>
                </p:cNvSpPr>
                <p:nvPr/>
              </p:nvSpPr>
              <p:spPr bwMode="auto">
                <a:xfrm flipV="1">
                  <a:off x="3038" y="2865"/>
                  <a:ext cx="38" cy="13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74" name="Line 1986"/>
                <p:cNvSpPr>
                  <a:spLocks noChangeShapeType="1"/>
                </p:cNvSpPr>
                <p:nvPr/>
              </p:nvSpPr>
              <p:spPr bwMode="auto">
                <a:xfrm flipV="1">
                  <a:off x="3026" y="2857"/>
                  <a:ext cx="42" cy="15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75" name="Line 1987"/>
                <p:cNvSpPr>
                  <a:spLocks noChangeShapeType="1"/>
                </p:cNvSpPr>
                <p:nvPr/>
              </p:nvSpPr>
              <p:spPr bwMode="auto">
                <a:xfrm flipV="1">
                  <a:off x="3013" y="2870"/>
                  <a:ext cx="42" cy="15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76" name="Line 1988"/>
                <p:cNvSpPr>
                  <a:spLocks noChangeShapeType="1"/>
                </p:cNvSpPr>
                <p:nvPr/>
              </p:nvSpPr>
              <p:spPr bwMode="auto">
                <a:xfrm flipV="1">
                  <a:off x="3005" y="2883"/>
                  <a:ext cx="38" cy="13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77" name="Line 1989"/>
                <p:cNvSpPr>
                  <a:spLocks noChangeShapeType="1"/>
                </p:cNvSpPr>
                <p:nvPr/>
              </p:nvSpPr>
              <p:spPr bwMode="auto">
                <a:xfrm flipV="1">
                  <a:off x="3003" y="2897"/>
                  <a:ext cx="27" cy="9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78" name="Line 1990"/>
                <p:cNvSpPr>
                  <a:spLocks noChangeShapeType="1"/>
                </p:cNvSpPr>
                <p:nvPr/>
              </p:nvSpPr>
              <p:spPr bwMode="auto">
                <a:xfrm flipV="1">
                  <a:off x="2996" y="2910"/>
                  <a:ext cx="21" cy="7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79" name="Line 1991"/>
                <p:cNvSpPr>
                  <a:spLocks noChangeShapeType="1"/>
                </p:cNvSpPr>
                <p:nvPr/>
              </p:nvSpPr>
              <p:spPr bwMode="auto">
                <a:xfrm flipV="1">
                  <a:off x="2990" y="2922"/>
                  <a:ext cx="13" cy="49"/>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80" name="Line 1992"/>
                <p:cNvSpPr>
                  <a:spLocks noChangeShapeType="1"/>
                </p:cNvSpPr>
                <p:nvPr/>
              </p:nvSpPr>
              <p:spPr bwMode="auto">
                <a:xfrm flipV="1">
                  <a:off x="2983" y="2936"/>
                  <a:ext cx="7" cy="2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81" name="Line 1993"/>
                <p:cNvSpPr>
                  <a:spLocks noChangeShapeType="1"/>
                </p:cNvSpPr>
                <p:nvPr/>
              </p:nvSpPr>
              <p:spPr bwMode="auto">
                <a:xfrm flipV="1">
                  <a:off x="3188" y="2727"/>
                  <a:ext cx="11" cy="3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82" name="Line 1994"/>
                <p:cNvSpPr>
                  <a:spLocks noChangeShapeType="1"/>
                </p:cNvSpPr>
                <p:nvPr/>
              </p:nvSpPr>
              <p:spPr bwMode="auto">
                <a:xfrm flipV="1">
                  <a:off x="3202" y="2701"/>
                  <a:ext cx="23" cy="7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83" name="Line 1995"/>
                <p:cNvSpPr>
                  <a:spLocks noChangeShapeType="1"/>
                </p:cNvSpPr>
                <p:nvPr/>
              </p:nvSpPr>
              <p:spPr bwMode="auto">
                <a:xfrm flipV="1">
                  <a:off x="3212" y="2688"/>
                  <a:ext cx="25" cy="9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84" name="Line 1996"/>
                <p:cNvSpPr>
                  <a:spLocks noChangeShapeType="1"/>
                </p:cNvSpPr>
                <p:nvPr/>
              </p:nvSpPr>
              <p:spPr bwMode="auto">
                <a:xfrm flipV="1">
                  <a:off x="3222" y="2675"/>
                  <a:ext cx="28" cy="10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85" name="Line 1997"/>
                <p:cNvSpPr>
                  <a:spLocks noChangeShapeType="1"/>
                </p:cNvSpPr>
                <p:nvPr/>
              </p:nvSpPr>
              <p:spPr bwMode="auto">
                <a:xfrm flipV="1">
                  <a:off x="3230" y="2662"/>
                  <a:ext cx="33" cy="11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86" name="Line 1998"/>
                <p:cNvSpPr>
                  <a:spLocks noChangeShapeType="1"/>
                </p:cNvSpPr>
                <p:nvPr/>
              </p:nvSpPr>
              <p:spPr bwMode="auto">
                <a:xfrm flipV="1">
                  <a:off x="3237" y="2648"/>
                  <a:ext cx="39" cy="13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87" name="Line 1999"/>
                <p:cNvSpPr>
                  <a:spLocks noChangeShapeType="1"/>
                </p:cNvSpPr>
                <p:nvPr/>
              </p:nvSpPr>
              <p:spPr bwMode="auto">
                <a:xfrm flipV="1">
                  <a:off x="3248" y="2651"/>
                  <a:ext cx="37" cy="13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88" name="Line 2000"/>
                <p:cNvSpPr>
                  <a:spLocks noChangeShapeType="1"/>
                </p:cNvSpPr>
                <p:nvPr/>
              </p:nvSpPr>
              <p:spPr bwMode="auto">
                <a:xfrm flipV="1">
                  <a:off x="3262" y="2665"/>
                  <a:ext cx="28" cy="10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89" name="Line 2001"/>
                <p:cNvSpPr>
                  <a:spLocks noChangeShapeType="1"/>
                </p:cNvSpPr>
                <p:nvPr/>
              </p:nvSpPr>
              <p:spPr bwMode="auto">
                <a:xfrm flipV="1">
                  <a:off x="3276" y="2671"/>
                  <a:ext cx="22" cy="79"/>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90" name="Line 2002"/>
                <p:cNvSpPr>
                  <a:spLocks noChangeShapeType="1"/>
                </p:cNvSpPr>
                <p:nvPr/>
              </p:nvSpPr>
              <p:spPr bwMode="auto">
                <a:xfrm flipV="1">
                  <a:off x="3290" y="2709"/>
                  <a:ext cx="7" cy="2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91" name="Line 2003"/>
                <p:cNvSpPr>
                  <a:spLocks noChangeShapeType="1"/>
                </p:cNvSpPr>
                <p:nvPr/>
              </p:nvSpPr>
              <p:spPr bwMode="auto">
                <a:xfrm>
                  <a:off x="3303" y="2720"/>
                  <a:ext cx="1"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92" name="Line 2004"/>
                <p:cNvSpPr>
                  <a:spLocks noChangeShapeType="1"/>
                </p:cNvSpPr>
                <p:nvPr/>
              </p:nvSpPr>
              <p:spPr bwMode="auto">
                <a:xfrm flipH="1">
                  <a:off x="3069" y="2857"/>
                  <a:ext cx="4"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93" name="Line 2005"/>
                <p:cNvSpPr>
                  <a:spLocks noChangeShapeType="1"/>
                </p:cNvSpPr>
                <p:nvPr/>
              </p:nvSpPr>
              <p:spPr bwMode="auto">
                <a:xfrm flipH="1">
                  <a:off x="3072" y="2863"/>
                  <a:ext cx="3"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94" name="Line 2006"/>
                <p:cNvSpPr>
                  <a:spLocks noChangeShapeType="1"/>
                </p:cNvSpPr>
                <p:nvPr/>
              </p:nvSpPr>
              <p:spPr bwMode="auto">
                <a:xfrm flipH="1" flipV="1">
                  <a:off x="3059" y="2867"/>
                  <a:ext cx="16"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95" name="Line 2007"/>
                <p:cNvSpPr>
                  <a:spLocks noChangeShapeType="1"/>
                </p:cNvSpPr>
                <p:nvPr/>
              </p:nvSpPr>
              <p:spPr bwMode="auto">
                <a:xfrm flipH="1" flipV="1">
                  <a:off x="3068" y="2874"/>
                  <a:ext cx="11"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96" name="Line 2008"/>
                <p:cNvSpPr>
                  <a:spLocks noChangeShapeType="1"/>
                </p:cNvSpPr>
                <p:nvPr/>
              </p:nvSpPr>
              <p:spPr bwMode="auto">
                <a:xfrm flipH="1">
                  <a:off x="3054" y="2873"/>
                  <a:ext cx="1"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97" name="Line 2009"/>
                <p:cNvSpPr>
                  <a:spLocks noChangeShapeType="1"/>
                </p:cNvSpPr>
                <p:nvPr/>
              </p:nvSpPr>
              <p:spPr bwMode="auto">
                <a:xfrm flipH="1" flipV="1">
                  <a:off x="3048" y="2878"/>
                  <a:ext cx="24"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98" name="Line 2010"/>
                <p:cNvSpPr>
                  <a:spLocks noChangeShapeType="1"/>
                </p:cNvSpPr>
                <p:nvPr/>
              </p:nvSpPr>
              <p:spPr bwMode="auto">
                <a:xfrm flipH="1" flipV="1">
                  <a:off x="3066" y="2886"/>
                  <a:ext cx="22"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099" name="Line 2011"/>
                <p:cNvSpPr>
                  <a:spLocks noChangeShapeType="1"/>
                </p:cNvSpPr>
                <p:nvPr/>
              </p:nvSpPr>
              <p:spPr bwMode="auto">
                <a:xfrm flipH="1" flipV="1">
                  <a:off x="3044" y="2882"/>
                  <a:ext cx="8"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00" name="Line 2012"/>
                <p:cNvSpPr>
                  <a:spLocks noChangeShapeType="1"/>
                </p:cNvSpPr>
                <p:nvPr/>
              </p:nvSpPr>
              <p:spPr bwMode="auto">
                <a:xfrm flipH="1" flipV="1">
                  <a:off x="3082" y="2891"/>
                  <a:ext cx="1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01" name="Line 2013"/>
                <p:cNvSpPr>
                  <a:spLocks noChangeShapeType="1"/>
                </p:cNvSpPr>
                <p:nvPr/>
              </p:nvSpPr>
              <p:spPr bwMode="auto">
                <a:xfrm flipH="1" flipV="1">
                  <a:off x="3045" y="2889"/>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02" name="Line 2014"/>
                <p:cNvSpPr>
                  <a:spLocks noChangeShapeType="1"/>
                </p:cNvSpPr>
                <p:nvPr/>
              </p:nvSpPr>
              <p:spPr bwMode="auto">
                <a:xfrm flipH="1" flipV="1">
                  <a:off x="3062" y="2896"/>
                  <a:ext cx="24"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03" name="Line 2015"/>
                <p:cNvSpPr>
                  <a:spLocks noChangeShapeType="1"/>
                </p:cNvSpPr>
                <p:nvPr/>
              </p:nvSpPr>
              <p:spPr bwMode="auto">
                <a:xfrm flipH="1" flipV="1">
                  <a:off x="3033" y="2893"/>
                  <a:ext cx="15"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04" name="Line 2016"/>
                <p:cNvSpPr>
                  <a:spLocks noChangeShapeType="1"/>
                </p:cNvSpPr>
                <p:nvPr/>
              </p:nvSpPr>
              <p:spPr bwMode="auto">
                <a:xfrm flipH="1" flipV="1">
                  <a:off x="3080" y="2903"/>
                  <a:ext cx="14"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05" name="Line 2017"/>
                <p:cNvSpPr>
                  <a:spLocks noChangeShapeType="1"/>
                </p:cNvSpPr>
                <p:nvPr/>
              </p:nvSpPr>
              <p:spPr bwMode="auto">
                <a:xfrm flipH="1" flipV="1">
                  <a:off x="3043" y="2901"/>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06" name="Line 2018"/>
                <p:cNvSpPr>
                  <a:spLocks noChangeShapeType="1"/>
                </p:cNvSpPr>
                <p:nvPr/>
              </p:nvSpPr>
              <p:spPr bwMode="auto">
                <a:xfrm flipH="1">
                  <a:off x="3027" y="2899"/>
                  <a:ext cx="2"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07" name="Line 2019"/>
                <p:cNvSpPr>
                  <a:spLocks noChangeShapeType="1"/>
                </p:cNvSpPr>
                <p:nvPr/>
              </p:nvSpPr>
              <p:spPr bwMode="auto">
                <a:xfrm flipH="1" flipV="1">
                  <a:off x="3059" y="2907"/>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08" name="Line 2020"/>
                <p:cNvSpPr>
                  <a:spLocks noChangeShapeType="1"/>
                </p:cNvSpPr>
                <p:nvPr/>
              </p:nvSpPr>
              <p:spPr bwMode="auto">
                <a:xfrm flipH="1" flipV="1">
                  <a:off x="3023" y="2905"/>
                  <a:ext cx="22"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09" name="Line 2021"/>
                <p:cNvSpPr>
                  <a:spLocks noChangeShapeType="1"/>
                </p:cNvSpPr>
                <p:nvPr/>
              </p:nvSpPr>
              <p:spPr bwMode="auto">
                <a:xfrm flipH="1" flipV="1">
                  <a:off x="3076" y="2915"/>
                  <a:ext cx="19"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10" name="Line 2022"/>
                <p:cNvSpPr>
                  <a:spLocks noChangeShapeType="1"/>
                </p:cNvSpPr>
                <p:nvPr/>
              </p:nvSpPr>
              <p:spPr bwMode="auto">
                <a:xfrm flipH="1" flipV="1">
                  <a:off x="3040" y="2912"/>
                  <a:ext cx="2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11" name="Line 2023"/>
                <p:cNvSpPr>
                  <a:spLocks noChangeShapeType="1"/>
                </p:cNvSpPr>
                <p:nvPr/>
              </p:nvSpPr>
              <p:spPr bwMode="auto">
                <a:xfrm flipH="1" flipV="1">
                  <a:off x="3017" y="2909"/>
                  <a:ext cx="8"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12" name="Line 2024"/>
                <p:cNvSpPr>
                  <a:spLocks noChangeShapeType="1"/>
                </p:cNvSpPr>
                <p:nvPr/>
              </p:nvSpPr>
              <p:spPr bwMode="auto">
                <a:xfrm flipH="1" flipV="1">
                  <a:off x="3093" y="2921"/>
                  <a:ext cx="8"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13" name="Line 2025"/>
                <p:cNvSpPr>
                  <a:spLocks noChangeShapeType="1"/>
                </p:cNvSpPr>
                <p:nvPr/>
              </p:nvSpPr>
              <p:spPr bwMode="auto">
                <a:xfrm flipH="1" flipV="1">
                  <a:off x="3055" y="2919"/>
                  <a:ext cx="24"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14" name="Line 2026"/>
                <p:cNvSpPr>
                  <a:spLocks noChangeShapeType="1"/>
                </p:cNvSpPr>
                <p:nvPr/>
              </p:nvSpPr>
              <p:spPr bwMode="auto">
                <a:xfrm flipH="1" flipV="1">
                  <a:off x="3019" y="2915"/>
                  <a:ext cx="24"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15" name="Line 2027"/>
                <p:cNvSpPr>
                  <a:spLocks noChangeShapeType="1"/>
                </p:cNvSpPr>
                <p:nvPr/>
              </p:nvSpPr>
              <p:spPr bwMode="auto">
                <a:xfrm flipH="1" flipV="1">
                  <a:off x="3073" y="2927"/>
                  <a:ext cx="22"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16" name="Line 2028"/>
                <p:cNvSpPr>
                  <a:spLocks noChangeShapeType="1"/>
                </p:cNvSpPr>
                <p:nvPr/>
              </p:nvSpPr>
              <p:spPr bwMode="auto">
                <a:xfrm flipH="1" flipV="1">
                  <a:off x="3037" y="2922"/>
                  <a:ext cx="22"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17" name="Line 2029"/>
                <p:cNvSpPr>
                  <a:spLocks noChangeShapeType="1"/>
                </p:cNvSpPr>
                <p:nvPr/>
              </p:nvSpPr>
              <p:spPr bwMode="auto">
                <a:xfrm flipH="1">
                  <a:off x="3006" y="2921"/>
                  <a:ext cx="17"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18" name="Line 2030"/>
                <p:cNvSpPr>
                  <a:spLocks noChangeShapeType="1"/>
                </p:cNvSpPr>
                <p:nvPr/>
              </p:nvSpPr>
              <p:spPr bwMode="auto">
                <a:xfrm flipH="1" flipV="1">
                  <a:off x="3090" y="2933"/>
                  <a:ext cx="10"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19" name="Line 2031"/>
                <p:cNvSpPr>
                  <a:spLocks noChangeShapeType="1"/>
                </p:cNvSpPr>
                <p:nvPr/>
              </p:nvSpPr>
              <p:spPr bwMode="auto">
                <a:xfrm flipH="1" flipV="1">
                  <a:off x="3053" y="2930"/>
                  <a:ext cx="2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20" name="Line 2032"/>
                <p:cNvSpPr>
                  <a:spLocks noChangeShapeType="1"/>
                </p:cNvSpPr>
                <p:nvPr/>
              </p:nvSpPr>
              <p:spPr bwMode="auto">
                <a:xfrm flipH="1" flipV="1">
                  <a:off x="3017" y="2927"/>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21" name="Line 2033"/>
                <p:cNvSpPr>
                  <a:spLocks noChangeShapeType="1"/>
                </p:cNvSpPr>
                <p:nvPr/>
              </p:nvSpPr>
              <p:spPr bwMode="auto">
                <a:xfrm flipH="1">
                  <a:off x="3002" y="2926"/>
                  <a:ext cx="1"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22" name="Line 2034"/>
                <p:cNvSpPr>
                  <a:spLocks noChangeShapeType="1"/>
                </p:cNvSpPr>
                <p:nvPr/>
              </p:nvSpPr>
              <p:spPr bwMode="auto">
                <a:xfrm flipH="1" flipV="1">
                  <a:off x="3069" y="2937"/>
                  <a:ext cx="24"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23" name="Line 2035"/>
                <p:cNvSpPr>
                  <a:spLocks noChangeShapeType="1"/>
                </p:cNvSpPr>
                <p:nvPr/>
              </p:nvSpPr>
              <p:spPr bwMode="auto">
                <a:xfrm flipH="1" flipV="1">
                  <a:off x="3033" y="2934"/>
                  <a:ext cx="2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24" name="Line 2036"/>
                <p:cNvSpPr>
                  <a:spLocks noChangeShapeType="1"/>
                </p:cNvSpPr>
                <p:nvPr/>
              </p:nvSpPr>
              <p:spPr bwMode="auto">
                <a:xfrm flipH="1" flipV="1">
                  <a:off x="2996" y="2931"/>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25" name="Line 2037"/>
                <p:cNvSpPr>
                  <a:spLocks noChangeShapeType="1"/>
                </p:cNvSpPr>
                <p:nvPr/>
              </p:nvSpPr>
              <p:spPr bwMode="auto">
                <a:xfrm flipH="1" flipV="1">
                  <a:off x="3086" y="2944"/>
                  <a:ext cx="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26" name="Line 2038"/>
                <p:cNvSpPr>
                  <a:spLocks noChangeShapeType="1"/>
                </p:cNvSpPr>
                <p:nvPr/>
              </p:nvSpPr>
              <p:spPr bwMode="auto">
                <a:xfrm flipH="1" flipV="1">
                  <a:off x="3050" y="2942"/>
                  <a:ext cx="2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27" name="Line 2039"/>
                <p:cNvSpPr>
                  <a:spLocks noChangeShapeType="1"/>
                </p:cNvSpPr>
                <p:nvPr/>
              </p:nvSpPr>
              <p:spPr bwMode="auto">
                <a:xfrm flipH="1" flipV="1">
                  <a:off x="3013" y="2939"/>
                  <a:ext cx="24"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28" name="Line 2040"/>
                <p:cNvSpPr>
                  <a:spLocks noChangeShapeType="1"/>
                </p:cNvSpPr>
                <p:nvPr/>
              </p:nvSpPr>
              <p:spPr bwMode="auto">
                <a:xfrm flipH="1" flipV="1">
                  <a:off x="2990" y="2936"/>
                  <a:ext cx="9"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29" name="Line 2041"/>
                <p:cNvSpPr>
                  <a:spLocks noChangeShapeType="1"/>
                </p:cNvSpPr>
                <p:nvPr/>
              </p:nvSpPr>
              <p:spPr bwMode="auto">
                <a:xfrm flipH="1" flipV="1">
                  <a:off x="3066" y="2949"/>
                  <a:ext cx="17"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30" name="Line 2042"/>
                <p:cNvSpPr>
                  <a:spLocks noChangeShapeType="1"/>
                </p:cNvSpPr>
                <p:nvPr/>
              </p:nvSpPr>
              <p:spPr bwMode="auto">
                <a:xfrm flipH="1" flipV="1">
                  <a:off x="3031" y="2945"/>
                  <a:ext cx="21"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31" name="Line 2043"/>
                <p:cNvSpPr>
                  <a:spLocks noChangeShapeType="1"/>
                </p:cNvSpPr>
                <p:nvPr/>
              </p:nvSpPr>
              <p:spPr bwMode="auto">
                <a:xfrm flipH="1" flipV="1">
                  <a:off x="2994" y="2943"/>
                  <a:ext cx="2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32" name="Line 2044"/>
                <p:cNvSpPr>
                  <a:spLocks noChangeShapeType="1"/>
                </p:cNvSpPr>
                <p:nvPr/>
              </p:nvSpPr>
              <p:spPr bwMode="auto">
                <a:xfrm flipH="1" flipV="1">
                  <a:off x="3047" y="2954"/>
                  <a:ext cx="22"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33" name="Line 2045"/>
                <p:cNvSpPr>
                  <a:spLocks noChangeShapeType="1"/>
                </p:cNvSpPr>
                <p:nvPr/>
              </p:nvSpPr>
              <p:spPr bwMode="auto">
                <a:xfrm flipH="1" flipV="1">
                  <a:off x="3010" y="2950"/>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34" name="Line 2046"/>
                <p:cNvSpPr>
                  <a:spLocks noChangeShapeType="1"/>
                </p:cNvSpPr>
                <p:nvPr/>
              </p:nvSpPr>
              <p:spPr bwMode="auto">
                <a:xfrm flipH="1">
                  <a:off x="2978" y="2947"/>
                  <a:ext cx="18"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35" name="Line 2047"/>
                <p:cNvSpPr>
                  <a:spLocks noChangeShapeType="1"/>
                </p:cNvSpPr>
                <p:nvPr/>
              </p:nvSpPr>
              <p:spPr bwMode="auto">
                <a:xfrm flipH="1" flipV="1">
                  <a:off x="3064" y="2959"/>
                  <a:ext cx="9"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36" name="Line 2048"/>
                <p:cNvSpPr>
                  <a:spLocks noChangeShapeType="1"/>
                </p:cNvSpPr>
                <p:nvPr/>
              </p:nvSpPr>
              <p:spPr bwMode="auto">
                <a:xfrm flipH="1" flipV="1">
                  <a:off x="3027" y="2957"/>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37" name="Line 2049"/>
                <p:cNvSpPr>
                  <a:spLocks noChangeShapeType="1"/>
                </p:cNvSpPr>
                <p:nvPr/>
              </p:nvSpPr>
              <p:spPr bwMode="auto">
                <a:xfrm flipH="1" flipV="1">
                  <a:off x="2990" y="2954"/>
                  <a:ext cx="2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38" name="Line 2050"/>
                <p:cNvSpPr>
                  <a:spLocks noChangeShapeType="1"/>
                </p:cNvSpPr>
                <p:nvPr/>
              </p:nvSpPr>
              <p:spPr bwMode="auto">
                <a:xfrm flipH="1" flipV="1">
                  <a:off x="3044" y="2963"/>
                  <a:ext cx="22"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39" name="Line 2051"/>
                <p:cNvSpPr>
                  <a:spLocks noChangeShapeType="1"/>
                </p:cNvSpPr>
                <p:nvPr/>
              </p:nvSpPr>
              <p:spPr bwMode="auto">
                <a:xfrm flipH="1" flipV="1">
                  <a:off x="3006" y="2961"/>
                  <a:ext cx="24"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40" name="Line 2052"/>
                <p:cNvSpPr>
                  <a:spLocks noChangeShapeType="1"/>
                </p:cNvSpPr>
                <p:nvPr/>
              </p:nvSpPr>
              <p:spPr bwMode="auto">
                <a:xfrm flipH="1">
                  <a:off x="2978" y="2959"/>
                  <a:ext cx="14"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41" name="Line 2053"/>
                <p:cNvSpPr>
                  <a:spLocks noChangeShapeType="1"/>
                </p:cNvSpPr>
                <p:nvPr/>
              </p:nvSpPr>
              <p:spPr bwMode="auto">
                <a:xfrm flipH="1">
                  <a:off x="3060" y="2971"/>
                  <a:ext cx="2"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42" name="Line 2054"/>
                <p:cNvSpPr>
                  <a:spLocks noChangeShapeType="1"/>
                </p:cNvSpPr>
                <p:nvPr/>
              </p:nvSpPr>
              <p:spPr bwMode="auto">
                <a:xfrm flipH="1" flipV="1">
                  <a:off x="3024" y="2968"/>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43" name="Line 2055"/>
                <p:cNvSpPr>
                  <a:spLocks noChangeShapeType="1"/>
                </p:cNvSpPr>
                <p:nvPr/>
              </p:nvSpPr>
              <p:spPr bwMode="auto">
                <a:xfrm flipH="1" flipV="1">
                  <a:off x="2988" y="2966"/>
                  <a:ext cx="22"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44" name="Line 2056"/>
                <p:cNvSpPr>
                  <a:spLocks noChangeShapeType="1"/>
                </p:cNvSpPr>
                <p:nvPr/>
              </p:nvSpPr>
              <p:spPr bwMode="auto">
                <a:xfrm flipH="1" flipV="1">
                  <a:off x="3040" y="2975"/>
                  <a:ext cx="19"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45" name="Line 2057"/>
                <p:cNvSpPr>
                  <a:spLocks noChangeShapeType="1"/>
                </p:cNvSpPr>
                <p:nvPr/>
              </p:nvSpPr>
              <p:spPr bwMode="auto">
                <a:xfrm flipH="1" flipV="1">
                  <a:off x="3003" y="2973"/>
                  <a:ext cx="24"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46" name="Line 2058"/>
                <p:cNvSpPr>
                  <a:spLocks noChangeShapeType="1"/>
                </p:cNvSpPr>
                <p:nvPr/>
              </p:nvSpPr>
              <p:spPr bwMode="auto">
                <a:xfrm flipH="1">
                  <a:off x="2989" y="2971"/>
                  <a:ext cx="1"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47" name="Line 2059"/>
                <p:cNvSpPr>
                  <a:spLocks noChangeShapeType="1"/>
                </p:cNvSpPr>
                <p:nvPr/>
              </p:nvSpPr>
              <p:spPr bwMode="auto">
                <a:xfrm flipH="1" flipV="1">
                  <a:off x="3020" y="2979"/>
                  <a:ext cx="24"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48" name="Line 2060"/>
                <p:cNvSpPr>
                  <a:spLocks noChangeShapeType="1"/>
                </p:cNvSpPr>
                <p:nvPr/>
              </p:nvSpPr>
              <p:spPr bwMode="auto">
                <a:xfrm flipH="1">
                  <a:off x="2995" y="2977"/>
                  <a:ext cx="11"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49" name="Line 2061"/>
                <p:cNvSpPr>
                  <a:spLocks noChangeShapeType="1"/>
                </p:cNvSpPr>
                <p:nvPr/>
              </p:nvSpPr>
              <p:spPr bwMode="auto">
                <a:xfrm flipH="1" flipV="1">
                  <a:off x="3017" y="2990"/>
                  <a:ext cx="23"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50" name="Line 2062"/>
                <p:cNvSpPr>
                  <a:spLocks noChangeShapeType="1"/>
                </p:cNvSpPr>
                <p:nvPr/>
              </p:nvSpPr>
              <p:spPr bwMode="auto">
                <a:xfrm flipH="1">
                  <a:off x="3002" y="2989"/>
                  <a:ext cx="1"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51" name="Line 2063"/>
                <p:cNvSpPr>
                  <a:spLocks noChangeShapeType="1"/>
                </p:cNvSpPr>
                <p:nvPr/>
              </p:nvSpPr>
              <p:spPr bwMode="auto">
                <a:xfrm flipH="1" flipV="1">
                  <a:off x="3034" y="2998"/>
                  <a:ext cx="4"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52" name="Line 2064"/>
                <p:cNvSpPr>
                  <a:spLocks noChangeShapeType="1"/>
                </p:cNvSpPr>
                <p:nvPr/>
              </p:nvSpPr>
              <p:spPr bwMode="auto">
                <a:xfrm flipH="1" flipV="1">
                  <a:off x="3004" y="2995"/>
                  <a:ext cx="16"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53" name="Line 2065"/>
                <p:cNvSpPr>
                  <a:spLocks noChangeShapeType="1"/>
                </p:cNvSpPr>
                <p:nvPr/>
              </p:nvSpPr>
              <p:spPr bwMode="auto">
                <a:xfrm flipH="1" flipV="1">
                  <a:off x="3013" y="3001"/>
                  <a:ext cx="20"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54" name="Line 2066"/>
                <p:cNvSpPr>
                  <a:spLocks noChangeShapeType="1"/>
                </p:cNvSpPr>
                <p:nvPr/>
              </p:nvSpPr>
              <p:spPr bwMode="auto">
                <a:xfrm flipH="1">
                  <a:off x="3001" y="3007"/>
                  <a:ext cx="16"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55" name="Line 2067"/>
                <p:cNvSpPr>
                  <a:spLocks noChangeShapeType="1"/>
                </p:cNvSpPr>
                <p:nvPr/>
              </p:nvSpPr>
              <p:spPr bwMode="auto">
                <a:xfrm flipH="1" flipV="1">
                  <a:off x="3010" y="3013"/>
                  <a:ext cx="1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56" name="Line 2068"/>
                <p:cNvSpPr>
                  <a:spLocks noChangeShapeType="1"/>
                </p:cNvSpPr>
                <p:nvPr/>
              </p:nvSpPr>
              <p:spPr bwMode="auto">
                <a:xfrm flipH="1">
                  <a:off x="3006" y="3019"/>
                  <a:ext cx="7"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57" name="Line 2069"/>
                <p:cNvSpPr>
                  <a:spLocks noChangeShapeType="1"/>
                </p:cNvSpPr>
                <p:nvPr/>
              </p:nvSpPr>
              <p:spPr bwMode="auto">
                <a:xfrm flipH="1">
                  <a:off x="3243" y="2785"/>
                  <a:ext cx="1"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58" name="Line 2070"/>
                <p:cNvSpPr>
                  <a:spLocks noChangeShapeType="1"/>
                </p:cNvSpPr>
                <p:nvPr/>
              </p:nvSpPr>
              <p:spPr bwMode="auto">
                <a:xfrm flipH="1" flipV="1">
                  <a:off x="3227" y="2777"/>
                  <a:ext cx="21"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59" name="Line 2071"/>
                <p:cNvSpPr>
                  <a:spLocks noChangeShapeType="1"/>
                </p:cNvSpPr>
                <p:nvPr/>
              </p:nvSpPr>
              <p:spPr bwMode="auto">
                <a:xfrm flipH="1" flipV="1">
                  <a:off x="3191" y="2775"/>
                  <a:ext cx="22"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60" name="Line 2072"/>
                <p:cNvSpPr>
                  <a:spLocks noChangeShapeType="1"/>
                </p:cNvSpPr>
                <p:nvPr/>
              </p:nvSpPr>
              <p:spPr bwMode="auto">
                <a:xfrm flipH="1">
                  <a:off x="3246" y="2774"/>
                  <a:ext cx="9"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61" name="Line 2073"/>
                <p:cNvSpPr>
                  <a:spLocks noChangeShapeType="1"/>
                </p:cNvSpPr>
                <p:nvPr/>
              </p:nvSpPr>
              <p:spPr bwMode="auto">
                <a:xfrm flipH="1" flipV="1">
                  <a:off x="3209" y="2770"/>
                  <a:ext cx="24"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62" name="Line 2074"/>
                <p:cNvSpPr>
                  <a:spLocks noChangeShapeType="1"/>
                </p:cNvSpPr>
                <p:nvPr/>
              </p:nvSpPr>
              <p:spPr bwMode="auto">
                <a:xfrm flipH="1">
                  <a:off x="3188" y="2769"/>
                  <a:ext cx="7"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63" name="Line 2075"/>
                <p:cNvSpPr>
                  <a:spLocks noChangeShapeType="1"/>
                </p:cNvSpPr>
                <p:nvPr/>
              </p:nvSpPr>
              <p:spPr bwMode="auto">
                <a:xfrm flipH="1" flipV="1">
                  <a:off x="3229" y="2767"/>
                  <a:ext cx="2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64" name="Line 2076"/>
                <p:cNvSpPr>
                  <a:spLocks noChangeShapeType="1"/>
                </p:cNvSpPr>
                <p:nvPr/>
              </p:nvSpPr>
              <p:spPr bwMode="auto">
                <a:xfrm flipH="1" flipV="1">
                  <a:off x="3193" y="2762"/>
                  <a:ext cx="23"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65" name="Line 2077"/>
                <p:cNvSpPr>
                  <a:spLocks noChangeShapeType="1"/>
                </p:cNvSpPr>
                <p:nvPr/>
              </p:nvSpPr>
              <p:spPr bwMode="auto">
                <a:xfrm flipH="1" flipV="1">
                  <a:off x="3248" y="2761"/>
                  <a:ext cx="16"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66" name="Line 2078"/>
                <p:cNvSpPr>
                  <a:spLocks noChangeShapeType="1"/>
                </p:cNvSpPr>
                <p:nvPr/>
              </p:nvSpPr>
              <p:spPr bwMode="auto">
                <a:xfrm flipH="1" flipV="1">
                  <a:off x="3213" y="2759"/>
                  <a:ext cx="2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67" name="Line 2079"/>
                <p:cNvSpPr>
                  <a:spLocks noChangeShapeType="1"/>
                </p:cNvSpPr>
                <p:nvPr/>
              </p:nvSpPr>
              <p:spPr bwMode="auto">
                <a:xfrm flipH="1" flipV="1">
                  <a:off x="3185" y="2757"/>
                  <a:ext cx="14"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68" name="Line 2080"/>
                <p:cNvSpPr>
                  <a:spLocks noChangeShapeType="1"/>
                </p:cNvSpPr>
                <p:nvPr/>
              </p:nvSpPr>
              <p:spPr bwMode="auto">
                <a:xfrm flipH="1" flipV="1">
                  <a:off x="3233" y="2755"/>
                  <a:ext cx="2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69" name="Line 2081"/>
                <p:cNvSpPr>
                  <a:spLocks noChangeShapeType="1"/>
                </p:cNvSpPr>
                <p:nvPr/>
              </p:nvSpPr>
              <p:spPr bwMode="auto">
                <a:xfrm flipH="1" flipV="1">
                  <a:off x="3195" y="2751"/>
                  <a:ext cx="24"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70" name="Line 2082"/>
                <p:cNvSpPr>
                  <a:spLocks noChangeShapeType="1"/>
                </p:cNvSpPr>
                <p:nvPr/>
              </p:nvSpPr>
              <p:spPr bwMode="auto">
                <a:xfrm flipH="1" flipV="1">
                  <a:off x="3253" y="2750"/>
                  <a:ext cx="2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71" name="Line 2083"/>
                <p:cNvSpPr>
                  <a:spLocks noChangeShapeType="1"/>
                </p:cNvSpPr>
                <p:nvPr/>
              </p:nvSpPr>
              <p:spPr bwMode="auto">
                <a:xfrm flipH="1" flipV="1">
                  <a:off x="3216" y="2747"/>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72" name="Line 2084"/>
                <p:cNvSpPr>
                  <a:spLocks noChangeShapeType="1"/>
                </p:cNvSpPr>
                <p:nvPr/>
              </p:nvSpPr>
              <p:spPr bwMode="auto">
                <a:xfrm flipH="1" flipV="1">
                  <a:off x="3185" y="2745"/>
                  <a:ext cx="17"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73" name="Line 2085"/>
                <p:cNvSpPr>
                  <a:spLocks noChangeShapeType="1"/>
                </p:cNvSpPr>
                <p:nvPr/>
              </p:nvSpPr>
              <p:spPr bwMode="auto">
                <a:xfrm flipH="1" flipV="1">
                  <a:off x="3272" y="2746"/>
                  <a:ext cx="6"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74" name="Line 2086"/>
                <p:cNvSpPr>
                  <a:spLocks noChangeShapeType="1"/>
                </p:cNvSpPr>
                <p:nvPr/>
              </p:nvSpPr>
              <p:spPr bwMode="auto">
                <a:xfrm flipH="1" flipV="1">
                  <a:off x="3236" y="2743"/>
                  <a:ext cx="2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75" name="Line 2087"/>
                <p:cNvSpPr>
                  <a:spLocks noChangeShapeType="1"/>
                </p:cNvSpPr>
                <p:nvPr/>
              </p:nvSpPr>
              <p:spPr bwMode="auto">
                <a:xfrm flipH="1" flipV="1">
                  <a:off x="3199" y="2741"/>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76" name="Line 2088"/>
                <p:cNvSpPr>
                  <a:spLocks noChangeShapeType="1"/>
                </p:cNvSpPr>
                <p:nvPr/>
              </p:nvSpPr>
              <p:spPr bwMode="auto">
                <a:xfrm flipH="1" flipV="1">
                  <a:off x="3255" y="2741"/>
                  <a:ext cx="2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77" name="Line 2089"/>
                <p:cNvSpPr>
                  <a:spLocks noChangeShapeType="1"/>
                </p:cNvSpPr>
                <p:nvPr/>
              </p:nvSpPr>
              <p:spPr bwMode="auto">
                <a:xfrm flipH="1" flipV="1">
                  <a:off x="3219" y="2737"/>
                  <a:ext cx="2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78" name="Line 2090"/>
                <p:cNvSpPr>
                  <a:spLocks noChangeShapeType="1"/>
                </p:cNvSpPr>
                <p:nvPr/>
              </p:nvSpPr>
              <p:spPr bwMode="auto">
                <a:xfrm flipH="1">
                  <a:off x="3191" y="2735"/>
                  <a:ext cx="14"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79" name="Line 2091"/>
                <p:cNvSpPr>
                  <a:spLocks noChangeShapeType="1"/>
                </p:cNvSpPr>
                <p:nvPr/>
              </p:nvSpPr>
              <p:spPr bwMode="auto">
                <a:xfrm flipH="1" flipV="1">
                  <a:off x="3276" y="2735"/>
                  <a:ext cx="1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80" name="Line 2092"/>
                <p:cNvSpPr>
                  <a:spLocks noChangeShapeType="1"/>
                </p:cNvSpPr>
                <p:nvPr/>
              </p:nvSpPr>
              <p:spPr bwMode="auto">
                <a:xfrm flipH="1" flipV="1">
                  <a:off x="3239" y="2733"/>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81" name="Line 2093"/>
                <p:cNvSpPr>
                  <a:spLocks noChangeShapeType="1"/>
                </p:cNvSpPr>
                <p:nvPr/>
              </p:nvSpPr>
              <p:spPr bwMode="auto">
                <a:xfrm flipH="1" flipV="1">
                  <a:off x="3202" y="2729"/>
                  <a:ext cx="24"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82" name="Line 2094"/>
                <p:cNvSpPr>
                  <a:spLocks noChangeShapeType="1"/>
                </p:cNvSpPr>
                <p:nvPr/>
              </p:nvSpPr>
              <p:spPr bwMode="auto">
                <a:xfrm flipH="1" flipV="1">
                  <a:off x="3258" y="2728"/>
                  <a:ext cx="24"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83" name="Line 2095"/>
                <p:cNvSpPr>
                  <a:spLocks noChangeShapeType="1"/>
                </p:cNvSpPr>
                <p:nvPr/>
              </p:nvSpPr>
              <p:spPr bwMode="auto">
                <a:xfrm flipH="1" flipV="1">
                  <a:off x="3222" y="2725"/>
                  <a:ext cx="2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84" name="Line 2096"/>
                <p:cNvSpPr>
                  <a:spLocks noChangeShapeType="1"/>
                </p:cNvSpPr>
                <p:nvPr/>
              </p:nvSpPr>
              <p:spPr bwMode="auto">
                <a:xfrm flipH="1">
                  <a:off x="3201" y="2723"/>
                  <a:ext cx="8"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85" name="Line 2097"/>
                <p:cNvSpPr>
                  <a:spLocks noChangeShapeType="1"/>
                </p:cNvSpPr>
                <p:nvPr/>
              </p:nvSpPr>
              <p:spPr bwMode="auto">
                <a:xfrm flipH="1" flipV="1">
                  <a:off x="3279" y="2723"/>
                  <a:ext cx="19"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86" name="Line 2098"/>
                <p:cNvSpPr>
                  <a:spLocks noChangeShapeType="1"/>
                </p:cNvSpPr>
                <p:nvPr/>
              </p:nvSpPr>
              <p:spPr bwMode="auto">
                <a:xfrm flipH="1" flipV="1">
                  <a:off x="3241" y="2721"/>
                  <a:ext cx="24"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87" name="Line 2099"/>
                <p:cNvSpPr>
                  <a:spLocks noChangeShapeType="1"/>
                </p:cNvSpPr>
                <p:nvPr/>
              </p:nvSpPr>
              <p:spPr bwMode="auto">
                <a:xfrm flipH="1" flipV="1">
                  <a:off x="3207" y="2719"/>
                  <a:ext cx="22"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88" name="Line 2100"/>
                <p:cNvSpPr>
                  <a:spLocks noChangeShapeType="1"/>
                </p:cNvSpPr>
                <p:nvPr/>
              </p:nvSpPr>
              <p:spPr bwMode="auto">
                <a:xfrm flipH="1" flipV="1">
                  <a:off x="3298" y="2720"/>
                  <a:ext cx="5"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89" name="Line 2101"/>
                <p:cNvSpPr>
                  <a:spLocks noChangeShapeType="1"/>
                </p:cNvSpPr>
                <p:nvPr/>
              </p:nvSpPr>
              <p:spPr bwMode="auto">
                <a:xfrm flipH="1" flipV="1">
                  <a:off x="3262" y="2717"/>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90" name="Line 2102"/>
                <p:cNvSpPr>
                  <a:spLocks noChangeShapeType="1"/>
                </p:cNvSpPr>
                <p:nvPr/>
              </p:nvSpPr>
              <p:spPr bwMode="auto">
                <a:xfrm flipH="1" flipV="1">
                  <a:off x="3226" y="2714"/>
                  <a:ext cx="22"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91" name="Line 2103"/>
                <p:cNvSpPr>
                  <a:spLocks noChangeShapeType="1"/>
                </p:cNvSpPr>
                <p:nvPr/>
              </p:nvSpPr>
              <p:spPr bwMode="auto">
                <a:xfrm flipH="1" flipV="1">
                  <a:off x="3283" y="2712"/>
                  <a:ext cx="16"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92" name="Line 2104"/>
                <p:cNvSpPr>
                  <a:spLocks noChangeShapeType="1"/>
                </p:cNvSpPr>
                <p:nvPr/>
              </p:nvSpPr>
              <p:spPr bwMode="auto">
                <a:xfrm flipH="1" flipV="1">
                  <a:off x="3244" y="2709"/>
                  <a:ext cx="24"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93" name="Line 2105"/>
                <p:cNvSpPr>
                  <a:spLocks noChangeShapeType="1"/>
                </p:cNvSpPr>
                <p:nvPr/>
              </p:nvSpPr>
              <p:spPr bwMode="auto">
                <a:xfrm flipH="1" flipV="1">
                  <a:off x="3218" y="2707"/>
                  <a:ext cx="1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94" name="Line 2106"/>
                <p:cNvSpPr>
                  <a:spLocks noChangeShapeType="1"/>
                </p:cNvSpPr>
                <p:nvPr/>
              </p:nvSpPr>
              <p:spPr bwMode="auto">
                <a:xfrm flipH="1" flipV="1">
                  <a:off x="3265" y="2705"/>
                  <a:ext cx="23"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95" name="Line 2107"/>
                <p:cNvSpPr>
                  <a:spLocks noChangeShapeType="1"/>
                </p:cNvSpPr>
                <p:nvPr/>
              </p:nvSpPr>
              <p:spPr bwMode="auto">
                <a:xfrm flipH="1" flipV="1">
                  <a:off x="3229" y="2703"/>
                  <a:ext cx="2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96" name="Line 2108"/>
                <p:cNvSpPr>
                  <a:spLocks noChangeShapeType="1"/>
                </p:cNvSpPr>
                <p:nvPr/>
              </p:nvSpPr>
              <p:spPr bwMode="auto">
                <a:xfrm flipH="1" flipV="1">
                  <a:off x="3285" y="2702"/>
                  <a:ext cx="8"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97" name="Line 2109"/>
                <p:cNvSpPr>
                  <a:spLocks noChangeShapeType="1"/>
                </p:cNvSpPr>
                <p:nvPr/>
              </p:nvSpPr>
              <p:spPr bwMode="auto">
                <a:xfrm flipH="1" flipV="1">
                  <a:off x="3248" y="2698"/>
                  <a:ext cx="23"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98" name="Line 2110"/>
                <p:cNvSpPr>
                  <a:spLocks noChangeShapeType="1"/>
                </p:cNvSpPr>
                <p:nvPr/>
              </p:nvSpPr>
              <p:spPr bwMode="auto">
                <a:xfrm flipH="1">
                  <a:off x="3227" y="2697"/>
                  <a:ext cx="7"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199" name="Line 2111"/>
                <p:cNvSpPr>
                  <a:spLocks noChangeShapeType="1"/>
                </p:cNvSpPr>
                <p:nvPr/>
              </p:nvSpPr>
              <p:spPr bwMode="auto">
                <a:xfrm flipH="1" flipV="1">
                  <a:off x="3268" y="2695"/>
                  <a:ext cx="2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00" name="Line 2112"/>
                <p:cNvSpPr>
                  <a:spLocks noChangeShapeType="1"/>
                </p:cNvSpPr>
                <p:nvPr/>
              </p:nvSpPr>
              <p:spPr bwMode="auto">
                <a:xfrm flipH="1" flipV="1">
                  <a:off x="3234" y="2691"/>
                  <a:ext cx="21"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01" name="Line 2113"/>
                <p:cNvSpPr>
                  <a:spLocks noChangeShapeType="1"/>
                </p:cNvSpPr>
                <p:nvPr/>
              </p:nvSpPr>
              <p:spPr bwMode="auto">
                <a:xfrm flipH="1" flipV="1">
                  <a:off x="3289" y="2690"/>
                  <a:ext cx="9"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02" name="Line 2114"/>
                <p:cNvSpPr>
                  <a:spLocks noChangeShapeType="1"/>
                </p:cNvSpPr>
                <p:nvPr/>
              </p:nvSpPr>
              <p:spPr bwMode="auto">
                <a:xfrm flipH="1" flipV="1">
                  <a:off x="3251" y="2688"/>
                  <a:ext cx="24"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03" name="Line 2115"/>
                <p:cNvSpPr>
                  <a:spLocks noChangeShapeType="1"/>
                </p:cNvSpPr>
                <p:nvPr/>
              </p:nvSpPr>
              <p:spPr bwMode="auto">
                <a:xfrm flipH="1" flipV="1">
                  <a:off x="3271" y="2683"/>
                  <a:ext cx="2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04" name="Line 2116"/>
                <p:cNvSpPr>
                  <a:spLocks noChangeShapeType="1"/>
                </p:cNvSpPr>
                <p:nvPr/>
              </p:nvSpPr>
              <p:spPr bwMode="auto">
                <a:xfrm flipH="1">
                  <a:off x="3244" y="2681"/>
                  <a:ext cx="13"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05" name="Line 2117"/>
                <p:cNvSpPr>
                  <a:spLocks noChangeShapeType="1"/>
                </p:cNvSpPr>
                <p:nvPr/>
              </p:nvSpPr>
              <p:spPr bwMode="auto">
                <a:xfrm flipH="1">
                  <a:off x="3291" y="2679"/>
                  <a:ext cx="9"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06" name="Line 2118"/>
                <p:cNvSpPr>
                  <a:spLocks noChangeShapeType="1"/>
                </p:cNvSpPr>
                <p:nvPr/>
              </p:nvSpPr>
              <p:spPr bwMode="auto">
                <a:xfrm flipH="1" flipV="1">
                  <a:off x="3255" y="2677"/>
                  <a:ext cx="2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07" name="Line 2119"/>
                <p:cNvSpPr>
                  <a:spLocks noChangeShapeType="1"/>
                </p:cNvSpPr>
                <p:nvPr/>
              </p:nvSpPr>
              <p:spPr bwMode="auto">
                <a:xfrm flipH="1" flipV="1">
                  <a:off x="3275" y="2671"/>
                  <a:ext cx="22"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08" name="Line 2120"/>
                <p:cNvSpPr>
                  <a:spLocks noChangeShapeType="1"/>
                </p:cNvSpPr>
                <p:nvPr/>
              </p:nvSpPr>
              <p:spPr bwMode="auto">
                <a:xfrm flipH="1">
                  <a:off x="3255" y="2671"/>
                  <a:ext cx="6"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09" name="Line 2121"/>
                <p:cNvSpPr>
                  <a:spLocks noChangeShapeType="1"/>
                </p:cNvSpPr>
                <p:nvPr/>
              </p:nvSpPr>
              <p:spPr bwMode="auto">
                <a:xfrm flipH="1" flipV="1">
                  <a:off x="3260" y="2665"/>
                  <a:ext cx="21"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10" name="Line 2122"/>
                <p:cNvSpPr>
                  <a:spLocks noChangeShapeType="1"/>
                </p:cNvSpPr>
                <p:nvPr/>
              </p:nvSpPr>
              <p:spPr bwMode="auto">
                <a:xfrm flipH="1" flipV="1">
                  <a:off x="3278" y="2661"/>
                  <a:ext cx="7"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11" name="Line 2123"/>
                <p:cNvSpPr>
                  <a:spLocks noChangeShapeType="1"/>
                </p:cNvSpPr>
                <p:nvPr/>
              </p:nvSpPr>
              <p:spPr bwMode="auto">
                <a:xfrm flipH="1" flipV="1">
                  <a:off x="3270" y="2654"/>
                  <a:ext cx="1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12" name="Line 2124"/>
                <p:cNvSpPr>
                  <a:spLocks noChangeShapeType="1"/>
                </p:cNvSpPr>
                <p:nvPr/>
              </p:nvSpPr>
              <p:spPr bwMode="auto">
                <a:xfrm flipH="1">
                  <a:off x="3281" y="2649"/>
                  <a:ext cx="4"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13" name="Line 2125"/>
                <p:cNvSpPr>
                  <a:spLocks noChangeShapeType="1"/>
                </p:cNvSpPr>
                <p:nvPr/>
              </p:nvSpPr>
              <p:spPr bwMode="auto">
                <a:xfrm flipH="1">
                  <a:off x="3281" y="2643"/>
                  <a:ext cx="4"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14" name="Line 2126"/>
                <p:cNvSpPr>
                  <a:spLocks noChangeShapeType="1"/>
                </p:cNvSpPr>
                <p:nvPr/>
              </p:nvSpPr>
              <p:spPr bwMode="auto">
                <a:xfrm flipV="1">
                  <a:off x="3194" y="2669"/>
                  <a:ext cx="104" cy="10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15" name="Line 2127"/>
                <p:cNvSpPr>
                  <a:spLocks noChangeShapeType="1"/>
                </p:cNvSpPr>
                <p:nvPr/>
              </p:nvSpPr>
              <p:spPr bwMode="auto">
                <a:xfrm flipV="1">
                  <a:off x="3246" y="2810"/>
                  <a:ext cx="4" cy="1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16" name="Line 2128"/>
                <p:cNvSpPr>
                  <a:spLocks noChangeShapeType="1"/>
                </p:cNvSpPr>
                <p:nvPr/>
              </p:nvSpPr>
              <p:spPr bwMode="auto">
                <a:xfrm>
                  <a:off x="3212" y="2813"/>
                  <a:ext cx="18" cy="1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17" name="Line 2129"/>
                <p:cNvSpPr>
                  <a:spLocks noChangeShapeType="1"/>
                </p:cNvSpPr>
                <p:nvPr/>
              </p:nvSpPr>
              <p:spPr bwMode="auto">
                <a:xfrm flipH="1">
                  <a:off x="3233" y="2826"/>
                  <a:ext cx="1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18" name="Line 2130"/>
                <p:cNvSpPr>
                  <a:spLocks noChangeShapeType="1"/>
                </p:cNvSpPr>
                <p:nvPr/>
              </p:nvSpPr>
              <p:spPr bwMode="auto">
                <a:xfrm flipH="1">
                  <a:off x="3230" y="2813"/>
                  <a:ext cx="9" cy="1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19" name="Line 2131"/>
                <p:cNvSpPr>
                  <a:spLocks noChangeShapeType="1"/>
                </p:cNvSpPr>
                <p:nvPr/>
              </p:nvSpPr>
              <p:spPr bwMode="auto">
                <a:xfrm flipH="1" flipV="1">
                  <a:off x="3090" y="2888"/>
                  <a:ext cx="9" cy="9"/>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20" name="Line 2132"/>
                <p:cNvSpPr>
                  <a:spLocks noChangeShapeType="1"/>
                </p:cNvSpPr>
                <p:nvPr/>
              </p:nvSpPr>
              <p:spPr bwMode="auto">
                <a:xfrm flipH="1">
                  <a:off x="2999" y="2890"/>
                  <a:ext cx="88" cy="9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21" name="Line 2133"/>
                <p:cNvSpPr>
                  <a:spLocks noChangeShapeType="1"/>
                </p:cNvSpPr>
                <p:nvPr/>
              </p:nvSpPr>
              <p:spPr bwMode="auto">
                <a:xfrm flipH="1">
                  <a:off x="2978" y="2870"/>
                  <a:ext cx="77" cy="7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22" name="Line 2134"/>
                <p:cNvSpPr>
                  <a:spLocks noChangeShapeType="1"/>
                </p:cNvSpPr>
                <p:nvPr/>
              </p:nvSpPr>
              <p:spPr bwMode="auto">
                <a:xfrm flipV="1">
                  <a:off x="3013" y="2927"/>
                  <a:ext cx="91" cy="9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23" name="Line 2135"/>
                <p:cNvSpPr>
                  <a:spLocks noChangeShapeType="1"/>
                </p:cNvSpPr>
                <p:nvPr/>
              </p:nvSpPr>
              <p:spPr bwMode="auto">
                <a:xfrm flipH="1">
                  <a:off x="2976" y="2947"/>
                  <a:ext cx="2" cy="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24" name="Line 2136"/>
                <p:cNvSpPr>
                  <a:spLocks noChangeShapeType="1"/>
                </p:cNvSpPr>
                <p:nvPr/>
              </p:nvSpPr>
              <p:spPr bwMode="auto">
                <a:xfrm flipH="1">
                  <a:off x="2999" y="2992"/>
                  <a:ext cx="6" cy="1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25" name="Line 2137"/>
                <p:cNvSpPr>
                  <a:spLocks noChangeShapeType="1"/>
                </p:cNvSpPr>
                <p:nvPr/>
              </p:nvSpPr>
              <p:spPr bwMode="auto">
                <a:xfrm>
                  <a:off x="3006" y="3019"/>
                  <a:ext cx="7" cy="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26" name="Line 2138"/>
                <p:cNvSpPr>
                  <a:spLocks noChangeShapeType="1"/>
                </p:cNvSpPr>
                <p:nvPr/>
              </p:nvSpPr>
              <p:spPr bwMode="auto">
                <a:xfrm>
                  <a:off x="3013" y="3024"/>
                  <a:ext cx="7"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27" name="Line 2139"/>
                <p:cNvSpPr>
                  <a:spLocks noChangeShapeType="1"/>
                </p:cNvSpPr>
                <p:nvPr/>
              </p:nvSpPr>
              <p:spPr bwMode="auto">
                <a:xfrm>
                  <a:off x="2999" y="3009"/>
                  <a:ext cx="7" cy="1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28" name="Line 2140"/>
                <p:cNvSpPr>
                  <a:spLocks noChangeShapeType="1"/>
                </p:cNvSpPr>
                <p:nvPr/>
              </p:nvSpPr>
              <p:spPr bwMode="auto">
                <a:xfrm>
                  <a:off x="2976" y="2955"/>
                  <a:ext cx="21" cy="2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29" name="Line 2141"/>
                <p:cNvSpPr>
                  <a:spLocks noChangeShapeType="1"/>
                </p:cNvSpPr>
                <p:nvPr/>
              </p:nvSpPr>
              <p:spPr bwMode="auto">
                <a:xfrm>
                  <a:off x="2999" y="2987"/>
                  <a:ext cx="6" cy="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30" name="Line 2142"/>
                <p:cNvSpPr>
                  <a:spLocks noChangeShapeType="1"/>
                </p:cNvSpPr>
                <p:nvPr/>
              </p:nvSpPr>
              <p:spPr bwMode="auto">
                <a:xfrm>
                  <a:off x="2997" y="2981"/>
                  <a:ext cx="2"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31" name="Line 2143"/>
                <p:cNvSpPr>
                  <a:spLocks noChangeShapeType="1"/>
                </p:cNvSpPr>
                <p:nvPr/>
              </p:nvSpPr>
              <p:spPr bwMode="auto">
                <a:xfrm flipV="1">
                  <a:off x="3111" y="2902"/>
                  <a:ext cx="103"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32" name="Line 2144"/>
                <p:cNvSpPr>
                  <a:spLocks noChangeShapeType="1"/>
                </p:cNvSpPr>
                <p:nvPr/>
              </p:nvSpPr>
              <p:spPr bwMode="auto">
                <a:xfrm>
                  <a:off x="3169" y="2904"/>
                  <a:ext cx="19" cy="1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33" name="Line 2145"/>
                <p:cNvSpPr>
                  <a:spLocks noChangeShapeType="1"/>
                </p:cNvSpPr>
                <p:nvPr/>
              </p:nvSpPr>
              <p:spPr bwMode="auto">
                <a:xfrm flipV="1">
                  <a:off x="3188" y="2903"/>
                  <a:ext cx="6" cy="1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34" name="Line 2146"/>
                <p:cNvSpPr>
                  <a:spLocks noChangeShapeType="1"/>
                </p:cNvSpPr>
                <p:nvPr/>
              </p:nvSpPr>
              <p:spPr bwMode="auto">
                <a:xfrm flipH="1" flipV="1">
                  <a:off x="3194" y="2903"/>
                  <a:ext cx="43" cy="39"/>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35" name="Line 2147"/>
                <p:cNvSpPr>
                  <a:spLocks noChangeShapeType="1"/>
                </p:cNvSpPr>
                <p:nvPr/>
              </p:nvSpPr>
              <p:spPr bwMode="auto">
                <a:xfrm>
                  <a:off x="3197" y="2915"/>
                  <a:ext cx="32" cy="2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36" name="Line 2148"/>
                <p:cNvSpPr>
                  <a:spLocks noChangeShapeType="1"/>
                </p:cNvSpPr>
                <p:nvPr/>
              </p:nvSpPr>
              <p:spPr bwMode="auto">
                <a:xfrm flipV="1">
                  <a:off x="3234" y="2942"/>
                  <a:ext cx="3" cy="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37" name="Line 2149"/>
                <p:cNvSpPr>
                  <a:spLocks noChangeShapeType="1"/>
                </p:cNvSpPr>
                <p:nvPr/>
              </p:nvSpPr>
              <p:spPr bwMode="auto">
                <a:xfrm flipV="1">
                  <a:off x="3234" y="2941"/>
                  <a:ext cx="2" cy="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38" name="Line 2150"/>
                <p:cNvSpPr>
                  <a:spLocks noChangeShapeType="1"/>
                </p:cNvSpPr>
                <p:nvPr/>
              </p:nvSpPr>
              <p:spPr bwMode="auto">
                <a:xfrm flipH="1">
                  <a:off x="3223" y="2942"/>
                  <a:ext cx="6" cy="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39" name="Line 2151"/>
                <p:cNvSpPr>
                  <a:spLocks noChangeShapeType="1"/>
                </p:cNvSpPr>
                <p:nvPr/>
              </p:nvSpPr>
              <p:spPr bwMode="auto">
                <a:xfrm>
                  <a:off x="3223" y="2947"/>
                  <a:ext cx="11"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40" name="Line 2152"/>
                <p:cNvSpPr>
                  <a:spLocks noChangeShapeType="1"/>
                </p:cNvSpPr>
                <p:nvPr/>
              </p:nvSpPr>
              <p:spPr bwMode="auto">
                <a:xfrm flipV="1">
                  <a:off x="3188" y="2915"/>
                  <a:ext cx="9"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41" name="Line 2153"/>
                <p:cNvSpPr>
                  <a:spLocks noChangeShapeType="1"/>
                </p:cNvSpPr>
                <p:nvPr/>
              </p:nvSpPr>
              <p:spPr bwMode="auto">
                <a:xfrm flipV="1">
                  <a:off x="3213" y="2921"/>
                  <a:ext cx="2" cy="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42" name="Line 2154"/>
                <p:cNvSpPr>
                  <a:spLocks noChangeShapeType="1"/>
                </p:cNvSpPr>
                <p:nvPr/>
              </p:nvSpPr>
              <p:spPr bwMode="auto">
                <a:xfrm flipH="1" flipV="1">
                  <a:off x="3094" y="2915"/>
                  <a:ext cx="10"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43" name="Line 2155"/>
                <p:cNvSpPr>
                  <a:spLocks noChangeShapeType="1"/>
                </p:cNvSpPr>
                <p:nvPr/>
              </p:nvSpPr>
              <p:spPr bwMode="auto">
                <a:xfrm flipV="1">
                  <a:off x="3104" y="2927"/>
                  <a:ext cx="0"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44" name="Line 2156"/>
                <p:cNvSpPr>
                  <a:spLocks noChangeShapeType="1"/>
                </p:cNvSpPr>
                <p:nvPr/>
              </p:nvSpPr>
              <p:spPr bwMode="auto">
                <a:xfrm>
                  <a:off x="3096" y="2895"/>
                  <a:ext cx="15" cy="1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45" name="Line 2157"/>
                <p:cNvSpPr>
                  <a:spLocks noChangeShapeType="1"/>
                </p:cNvSpPr>
                <p:nvPr/>
              </p:nvSpPr>
              <p:spPr bwMode="auto">
                <a:xfrm flipV="1">
                  <a:off x="3093" y="2897"/>
                  <a:ext cx="6" cy="1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46" name="Line 2158"/>
                <p:cNvSpPr>
                  <a:spLocks noChangeShapeType="1"/>
                </p:cNvSpPr>
                <p:nvPr/>
              </p:nvSpPr>
              <p:spPr bwMode="auto">
                <a:xfrm flipH="1" flipV="1">
                  <a:off x="3093" y="2910"/>
                  <a:ext cx="1" cy="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47" name="Line 2159"/>
                <p:cNvSpPr>
                  <a:spLocks noChangeShapeType="1"/>
                </p:cNvSpPr>
                <p:nvPr/>
              </p:nvSpPr>
              <p:spPr bwMode="auto">
                <a:xfrm flipV="1">
                  <a:off x="3297" y="2863"/>
                  <a:ext cx="1"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48" name="Line 2160"/>
                <p:cNvSpPr>
                  <a:spLocks noChangeShapeType="1"/>
                </p:cNvSpPr>
                <p:nvPr/>
              </p:nvSpPr>
              <p:spPr bwMode="auto">
                <a:xfrm flipH="1" flipV="1">
                  <a:off x="3285" y="2866"/>
                  <a:ext cx="10" cy="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49" name="Line 2161"/>
                <p:cNvSpPr>
                  <a:spLocks noChangeShapeType="1"/>
                </p:cNvSpPr>
                <p:nvPr/>
              </p:nvSpPr>
              <p:spPr bwMode="auto">
                <a:xfrm flipH="1" flipV="1">
                  <a:off x="3295" y="2859"/>
                  <a:ext cx="9" cy="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50" name="Line 2162"/>
                <p:cNvSpPr>
                  <a:spLocks noChangeShapeType="1"/>
                </p:cNvSpPr>
                <p:nvPr/>
              </p:nvSpPr>
              <p:spPr bwMode="auto">
                <a:xfrm flipV="1">
                  <a:off x="3270" y="2865"/>
                  <a:ext cx="16" cy="1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51" name="Line 2163"/>
                <p:cNvSpPr>
                  <a:spLocks noChangeShapeType="1"/>
                </p:cNvSpPr>
                <p:nvPr/>
              </p:nvSpPr>
              <p:spPr bwMode="auto">
                <a:xfrm flipH="1" flipV="1">
                  <a:off x="3276" y="2871"/>
                  <a:ext cx="13" cy="1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52" name="Line 2164"/>
                <p:cNvSpPr>
                  <a:spLocks noChangeShapeType="1"/>
                </p:cNvSpPr>
                <p:nvPr/>
              </p:nvSpPr>
              <p:spPr bwMode="auto">
                <a:xfrm>
                  <a:off x="3215" y="2902"/>
                  <a:ext cx="7" cy="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53" name="Line 2165"/>
                <p:cNvSpPr>
                  <a:spLocks noChangeShapeType="1"/>
                </p:cNvSpPr>
                <p:nvPr/>
              </p:nvSpPr>
              <p:spPr bwMode="auto">
                <a:xfrm flipV="1">
                  <a:off x="3214" y="2899"/>
                  <a:ext cx="16"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54" name="Line 2166"/>
                <p:cNvSpPr>
                  <a:spLocks noChangeShapeType="1"/>
                </p:cNvSpPr>
                <p:nvPr/>
              </p:nvSpPr>
              <p:spPr bwMode="auto">
                <a:xfrm flipV="1">
                  <a:off x="3251" y="2879"/>
                  <a:ext cx="19" cy="1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55" name="Line 2167"/>
                <p:cNvSpPr>
                  <a:spLocks noChangeShapeType="1"/>
                </p:cNvSpPr>
                <p:nvPr/>
              </p:nvSpPr>
              <p:spPr bwMode="auto">
                <a:xfrm flipH="1" flipV="1">
                  <a:off x="3240" y="2902"/>
                  <a:ext cx="25" cy="2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56" name="Line 2168"/>
                <p:cNvSpPr>
                  <a:spLocks noChangeShapeType="1"/>
                </p:cNvSpPr>
                <p:nvPr/>
              </p:nvSpPr>
              <p:spPr bwMode="auto">
                <a:xfrm>
                  <a:off x="3227" y="2907"/>
                  <a:ext cx="34" cy="2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57" name="Line 2169"/>
                <p:cNvSpPr>
                  <a:spLocks noChangeShapeType="1"/>
                </p:cNvSpPr>
                <p:nvPr/>
              </p:nvSpPr>
              <p:spPr bwMode="auto">
                <a:xfrm flipV="1">
                  <a:off x="3253" y="2918"/>
                  <a:ext cx="2" cy="9"/>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58" name="Line 2170"/>
                <p:cNvSpPr>
                  <a:spLocks noChangeShapeType="1"/>
                </p:cNvSpPr>
                <p:nvPr/>
              </p:nvSpPr>
              <p:spPr bwMode="auto">
                <a:xfrm flipV="1">
                  <a:off x="3265" y="2929"/>
                  <a:ext cx="0"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59" name="Line 2171"/>
                <p:cNvSpPr>
                  <a:spLocks noChangeShapeType="1"/>
                </p:cNvSpPr>
                <p:nvPr/>
              </p:nvSpPr>
              <p:spPr bwMode="auto">
                <a:xfrm flipV="1">
                  <a:off x="3261" y="2930"/>
                  <a:ext cx="4"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60" name="Line 2172"/>
                <p:cNvSpPr>
                  <a:spLocks noChangeShapeType="1"/>
                </p:cNvSpPr>
                <p:nvPr/>
              </p:nvSpPr>
              <p:spPr bwMode="auto">
                <a:xfrm flipV="1">
                  <a:off x="3230" y="2889"/>
                  <a:ext cx="21" cy="1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61" name="Line 2173"/>
                <p:cNvSpPr>
                  <a:spLocks noChangeShapeType="1"/>
                </p:cNvSpPr>
                <p:nvPr/>
              </p:nvSpPr>
              <p:spPr bwMode="auto">
                <a:xfrm flipH="1" flipV="1">
                  <a:off x="3236" y="2896"/>
                  <a:ext cx="4"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62" name="Line 2174"/>
                <p:cNvSpPr>
                  <a:spLocks noChangeShapeType="1"/>
                </p:cNvSpPr>
                <p:nvPr/>
              </p:nvSpPr>
              <p:spPr bwMode="auto">
                <a:xfrm flipV="1">
                  <a:off x="3230" y="2897"/>
                  <a:ext cx="4" cy="1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63" name="Line 2175"/>
                <p:cNvSpPr>
                  <a:spLocks noChangeShapeType="1"/>
                </p:cNvSpPr>
                <p:nvPr/>
              </p:nvSpPr>
              <p:spPr bwMode="auto">
                <a:xfrm>
                  <a:off x="3222" y="2907"/>
                  <a:ext cx="5"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64" name="Line 2176"/>
                <p:cNvSpPr>
                  <a:spLocks noChangeShapeType="1"/>
                </p:cNvSpPr>
                <p:nvPr/>
              </p:nvSpPr>
              <p:spPr bwMode="auto">
                <a:xfrm flipV="1">
                  <a:off x="3248" y="2890"/>
                  <a:ext cx="0"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65" name="Line 2177"/>
                <p:cNvSpPr>
                  <a:spLocks noChangeShapeType="1"/>
                </p:cNvSpPr>
                <p:nvPr/>
              </p:nvSpPr>
              <p:spPr bwMode="auto">
                <a:xfrm flipV="1">
                  <a:off x="3262" y="2891"/>
                  <a:ext cx="0"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66" name="Line 2178"/>
                <p:cNvSpPr>
                  <a:spLocks noChangeShapeType="1"/>
                </p:cNvSpPr>
                <p:nvPr/>
              </p:nvSpPr>
              <p:spPr bwMode="auto">
                <a:xfrm flipV="1">
                  <a:off x="3258" y="2893"/>
                  <a:ext cx="6"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67" name="Line 2179"/>
                <p:cNvSpPr>
                  <a:spLocks noChangeShapeType="1"/>
                </p:cNvSpPr>
                <p:nvPr/>
              </p:nvSpPr>
              <p:spPr bwMode="auto">
                <a:xfrm flipH="1" flipV="1">
                  <a:off x="3255" y="2887"/>
                  <a:ext cx="9"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68" name="Line 2180"/>
                <p:cNvSpPr>
                  <a:spLocks noChangeShapeType="1"/>
                </p:cNvSpPr>
                <p:nvPr/>
              </p:nvSpPr>
              <p:spPr bwMode="auto">
                <a:xfrm>
                  <a:off x="3248" y="2890"/>
                  <a:ext cx="10" cy="9"/>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69" name="Line 2181"/>
                <p:cNvSpPr>
                  <a:spLocks noChangeShapeType="1"/>
                </p:cNvSpPr>
                <p:nvPr/>
              </p:nvSpPr>
              <p:spPr bwMode="auto">
                <a:xfrm flipV="1">
                  <a:off x="3292" y="2895"/>
                  <a:ext cx="5"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70" name="Line 2182"/>
                <p:cNvSpPr>
                  <a:spLocks noChangeShapeType="1"/>
                </p:cNvSpPr>
                <p:nvPr/>
              </p:nvSpPr>
              <p:spPr bwMode="auto">
                <a:xfrm>
                  <a:off x="3279" y="2889"/>
                  <a:ext cx="13"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71" name="Line 2183"/>
                <p:cNvSpPr>
                  <a:spLocks noChangeShapeType="1"/>
                </p:cNvSpPr>
                <p:nvPr/>
              </p:nvSpPr>
              <p:spPr bwMode="auto">
                <a:xfrm>
                  <a:off x="3269" y="2878"/>
                  <a:ext cx="0"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72" name="Line 2184"/>
                <p:cNvSpPr>
                  <a:spLocks noChangeShapeType="1"/>
                </p:cNvSpPr>
                <p:nvPr/>
              </p:nvSpPr>
              <p:spPr bwMode="auto">
                <a:xfrm flipV="1">
                  <a:off x="3288" y="2889"/>
                  <a:ext cx="2"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73" name="Line 2185"/>
                <p:cNvSpPr>
                  <a:spLocks noChangeShapeType="1"/>
                </p:cNvSpPr>
                <p:nvPr/>
              </p:nvSpPr>
              <p:spPr bwMode="auto">
                <a:xfrm flipV="1">
                  <a:off x="3285" y="2882"/>
                  <a:ext cx="4"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74" name="Line 2186"/>
                <p:cNvSpPr>
                  <a:spLocks noChangeShapeType="1"/>
                </p:cNvSpPr>
                <p:nvPr/>
              </p:nvSpPr>
              <p:spPr bwMode="auto">
                <a:xfrm flipH="1" flipV="1">
                  <a:off x="3285" y="2886"/>
                  <a:ext cx="12" cy="9"/>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75" name="Line 2187"/>
                <p:cNvSpPr>
                  <a:spLocks noChangeShapeType="1"/>
                </p:cNvSpPr>
                <p:nvPr/>
              </p:nvSpPr>
              <p:spPr bwMode="auto">
                <a:xfrm flipV="1">
                  <a:off x="3276" y="2875"/>
                  <a:ext cx="3"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76" name="Line 2188"/>
                <p:cNvSpPr>
                  <a:spLocks noChangeShapeType="1"/>
                </p:cNvSpPr>
                <p:nvPr/>
              </p:nvSpPr>
              <p:spPr bwMode="auto">
                <a:xfrm>
                  <a:off x="3269" y="2881"/>
                  <a:ext cx="10" cy="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77" name="Line 2189"/>
                <p:cNvSpPr>
                  <a:spLocks noChangeShapeType="1"/>
                </p:cNvSpPr>
                <p:nvPr/>
              </p:nvSpPr>
              <p:spPr bwMode="auto">
                <a:xfrm flipV="1">
                  <a:off x="3296" y="2866"/>
                  <a:ext cx="1"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78" name="Line 2190"/>
                <p:cNvSpPr>
                  <a:spLocks noChangeShapeType="1"/>
                </p:cNvSpPr>
                <p:nvPr/>
              </p:nvSpPr>
              <p:spPr bwMode="auto">
                <a:xfrm flipV="1">
                  <a:off x="3303" y="2867"/>
                  <a:ext cx="1"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79" name="Line 2191"/>
                <p:cNvSpPr>
                  <a:spLocks noChangeShapeType="1"/>
                </p:cNvSpPr>
                <p:nvPr/>
              </p:nvSpPr>
              <p:spPr bwMode="auto">
                <a:xfrm flipV="1">
                  <a:off x="3310" y="2881"/>
                  <a:ext cx="2"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80" name="Line 2192"/>
                <p:cNvSpPr>
                  <a:spLocks noChangeShapeType="1"/>
                </p:cNvSpPr>
                <p:nvPr/>
              </p:nvSpPr>
              <p:spPr bwMode="auto">
                <a:xfrm flipH="1" flipV="1">
                  <a:off x="3303" y="2870"/>
                  <a:ext cx="9" cy="1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81" name="Line 2193"/>
                <p:cNvSpPr>
                  <a:spLocks noChangeShapeType="1"/>
                </p:cNvSpPr>
                <p:nvPr/>
              </p:nvSpPr>
              <p:spPr bwMode="auto">
                <a:xfrm flipH="1">
                  <a:off x="3295" y="2870"/>
                  <a:ext cx="1"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82" name="Line 2194"/>
                <p:cNvSpPr>
                  <a:spLocks noChangeShapeType="1"/>
                </p:cNvSpPr>
                <p:nvPr/>
              </p:nvSpPr>
              <p:spPr bwMode="auto">
                <a:xfrm flipV="1">
                  <a:off x="3304" y="2875"/>
                  <a:ext cx="2"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83" name="Line 2195"/>
                <p:cNvSpPr>
                  <a:spLocks noChangeShapeType="1"/>
                </p:cNvSpPr>
                <p:nvPr/>
              </p:nvSpPr>
              <p:spPr bwMode="auto">
                <a:xfrm>
                  <a:off x="3295" y="2874"/>
                  <a:ext cx="15" cy="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84" name="Line 2196"/>
                <p:cNvSpPr>
                  <a:spLocks noChangeShapeType="1"/>
                </p:cNvSpPr>
                <p:nvPr/>
              </p:nvSpPr>
              <p:spPr bwMode="auto">
                <a:xfrm flipH="1" flipV="1">
                  <a:off x="3292" y="2857"/>
                  <a:ext cx="1"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85" name="Line 2197"/>
                <p:cNvSpPr>
                  <a:spLocks noChangeShapeType="1"/>
                </p:cNvSpPr>
                <p:nvPr/>
              </p:nvSpPr>
              <p:spPr bwMode="auto">
                <a:xfrm flipH="1">
                  <a:off x="3293" y="2859"/>
                  <a:ext cx="2"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86" name="Line 2198"/>
                <p:cNvSpPr>
                  <a:spLocks noChangeShapeType="1"/>
                </p:cNvSpPr>
                <p:nvPr/>
              </p:nvSpPr>
              <p:spPr bwMode="auto">
                <a:xfrm flipV="1">
                  <a:off x="3243" y="2839"/>
                  <a:ext cx="14"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87" name="Line 2199"/>
                <p:cNvSpPr>
                  <a:spLocks noChangeShapeType="1"/>
                </p:cNvSpPr>
                <p:nvPr/>
              </p:nvSpPr>
              <p:spPr bwMode="auto">
                <a:xfrm>
                  <a:off x="3230" y="2829"/>
                  <a:ext cx="13" cy="1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88" name="Line 2200"/>
                <p:cNvSpPr>
                  <a:spLocks noChangeShapeType="1"/>
                </p:cNvSpPr>
                <p:nvPr/>
              </p:nvSpPr>
              <p:spPr bwMode="auto">
                <a:xfrm flipH="1" flipV="1">
                  <a:off x="3246" y="2826"/>
                  <a:ext cx="11" cy="1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89" name="Line 2201"/>
                <p:cNvSpPr>
                  <a:spLocks noChangeShapeType="1"/>
                </p:cNvSpPr>
                <p:nvPr/>
              </p:nvSpPr>
              <p:spPr bwMode="auto">
                <a:xfrm flipH="1">
                  <a:off x="3113" y="2751"/>
                  <a:ext cx="18"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90" name="Line 2202"/>
                <p:cNvSpPr>
                  <a:spLocks noChangeShapeType="1"/>
                </p:cNvSpPr>
                <p:nvPr/>
              </p:nvSpPr>
              <p:spPr bwMode="auto">
                <a:xfrm flipH="1">
                  <a:off x="3034" y="2785"/>
                  <a:ext cx="6"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91" name="Line 2203"/>
                <p:cNvSpPr>
                  <a:spLocks noChangeShapeType="1"/>
                </p:cNvSpPr>
                <p:nvPr/>
              </p:nvSpPr>
              <p:spPr bwMode="auto">
                <a:xfrm flipH="1">
                  <a:off x="3040" y="2775"/>
                  <a:ext cx="12" cy="1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92" name="Line 2204"/>
                <p:cNvSpPr>
                  <a:spLocks noChangeShapeType="1"/>
                </p:cNvSpPr>
                <p:nvPr/>
              </p:nvSpPr>
              <p:spPr bwMode="auto">
                <a:xfrm flipH="1">
                  <a:off x="3066" y="2777"/>
                  <a:ext cx="6"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93" name="Line 2205"/>
                <p:cNvSpPr>
                  <a:spLocks noChangeShapeType="1"/>
                </p:cNvSpPr>
                <p:nvPr/>
              </p:nvSpPr>
              <p:spPr bwMode="auto">
                <a:xfrm flipV="1">
                  <a:off x="3065" y="2767"/>
                  <a:ext cx="50" cy="2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94" name="Line 2206"/>
                <p:cNvSpPr>
                  <a:spLocks noChangeShapeType="1"/>
                </p:cNvSpPr>
                <p:nvPr/>
              </p:nvSpPr>
              <p:spPr bwMode="auto">
                <a:xfrm flipV="1">
                  <a:off x="3064" y="2765"/>
                  <a:ext cx="50" cy="2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95" name="Line 2207"/>
                <p:cNvSpPr>
                  <a:spLocks noChangeShapeType="1"/>
                </p:cNvSpPr>
                <p:nvPr/>
              </p:nvSpPr>
              <p:spPr bwMode="auto">
                <a:xfrm flipV="1">
                  <a:off x="3064" y="2763"/>
                  <a:ext cx="47" cy="2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96" name="Line 2208"/>
                <p:cNvSpPr>
                  <a:spLocks noChangeShapeType="1"/>
                </p:cNvSpPr>
                <p:nvPr/>
              </p:nvSpPr>
              <p:spPr bwMode="auto">
                <a:xfrm flipV="1">
                  <a:off x="3065" y="2763"/>
                  <a:ext cx="44" cy="2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97" name="Line 2209"/>
                <p:cNvSpPr>
                  <a:spLocks noChangeShapeType="1"/>
                </p:cNvSpPr>
                <p:nvPr/>
              </p:nvSpPr>
              <p:spPr bwMode="auto">
                <a:xfrm flipV="1">
                  <a:off x="3066" y="2763"/>
                  <a:ext cx="38" cy="19"/>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98" name="Line 2210"/>
                <p:cNvSpPr>
                  <a:spLocks noChangeShapeType="1"/>
                </p:cNvSpPr>
                <p:nvPr/>
              </p:nvSpPr>
              <p:spPr bwMode="auto">
                <a:xfrm flipV="1">
                  <a:off x="3069" y="2763"/>
                  <a:ext cx="32" cy="1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299" name="Line 2211"/>
                <p:cNvSpPr>
                  <a:spLocks noChangeShapeType="1"/>
                </p:cNvSpPr>
                <p:nvPr/>
              </p:nvSpPr>
              <p:spPr bwMode="auto">
                <a:xfrm flipV="1">
                  <a:off x="3076" y="2767"/>
                  <a:ext cx="18" cy="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00" name="Line 2212"/>
                <p:cNvSpPr>
                  <a:spLocks noChangeShapeType="1"/>
                </p:cNvSpPr>
                <p:nvPr/>
              </p:nvSpPr>
              <p:spPr bwMode="auto">
                <a:xfrm flipV="1">
                  <a:off x="3066" y="2769"/>
                  <a:ext cx="49" cy="2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01" name="Line 2213"/>
                <p:cNvSpPr>
                  <a:spLocks noChangeShapeType="1"/>
                </p:cNvSpPr>
                <p:nvPr/>
              </p:nvSpPr>
              <p:spPr bwMode="auto">
                <a:xfrm flipV="1">
                  <a:off x="3068" y="2769"/>
                  <a:ext cx="47" cy="2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02" name="Line 2214"/>
                <p:cNvSpPr>
                  <a:spLocks noChangeShapeType="1"/>
                </p:cNvSpPr>
                <p:nvPr/>
              </p:nvSpPr>
              <p:spPr bwMode="auto">
                <a:xfrm flipV="1">
                  <a:off x="3071" y="2773"/>
                  <a:ext cx="43" cy="1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03" name="Line 2215"/>
                <p:cNvSpPr>
                  <a:spLocks noChangeShapeType="1"/>
                </p:cNvSpPr>
                <p:nvPr/>
              </p:nvSpPr>
              <p:spPr bwMode="auto">
                <a:xfrm flipV="1">
                  <a:off x="3074" y="2775"/>
                  <a:ext cx="37" cy="1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04" name="Line 2216"/>
                <p:cNvSpPr>
                  <a:spLocks noChangeShapeType="1"/>
                </p:cNvSpPr>
                <p:nvPr/>
              </p:nvSpPr>
              <p:spPr bwMode="auto">
                <a:xfrm flipV="1">
                  <a:off x="3080" y="2778"/>
                  <a:ext cx="28"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05" name="Line 2217"/>
                <p:cNvSpPr>
                  <a:spLocks noChangeShapeType="1"/>
                </p:cNvSpPr>
                <p:nvPr/>
              </p:nvSpPr>
              <p:spPr bwMode="auto">
                <a:xfrm flipH="1" flipV="1">
                  <a:off x="3079" y="2773"/>
                  <a:ext cx="15"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06" name="Line 2218"/>
                <p:cNvSpPr>
                  <a:spLocks noChangeShapeType="1"/>
                </p:cNvSpPr>
                <p:nvPr/>
              </p:nvSpPr>
              <p:spPr bwMode="auto">
                <a:xfrm flipH="1" flipV="1">
                  <a:off x="3073" y="2777"/>
                  <a:ext cx="14"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07" name="Line 2219"/>
                <p:cNvSpPr>
                  <a:spLocks noChangeShapeType="1"/>
                </p:cNvSpPr>
                <p:nvPr/>
              </p:nvSpPr>
              <p:spPr bwMode="auto">
                <a:xfrm flipH="1" flipV="1">
                  <a:off x="3066" y="2782"/>
                  <a:ext cx="13" cy="9"/>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08" name="Line 2220"/>
                <p:cNvSpPr>
                  <a:spLocks noChangeShapeType="1"/>
                </p:cNvSpPr>
                <p:nvPr/>
              </p:nvSpPr>
              <p:spPr bwMode="auto">
                <a:xfrm flipH="1" flipV="1">
                  <a:off x="3065" y="2789"/>
                  <a:ext cx="1"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09" name="Line 2221"/>
                <p:cNvSpPr>
                  <a:spLocks noChangeShapeType="1"/>
                </p:cNvSpPr>
                <p:nvPr/>
              </p:nvSpPr>
              <p:spPr bwMode="auto">
                <a:xfrm flipH="1" flipV="1">
                  <a:off x="3086" y="2769"/>
                  <a:ext cx="17" cy="1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10" name="Line 2222"/>
                <p:cNvSpPr>
                  <a:spLocks noChangeShapeType="1"/>
                </p:cNvSpPr>
                <p:nvPr/>
              </p:nvSpPr>
              <p:spPr bwMode="auto">
                <a:xfrm flipH="1" flipV="1">
                  <a:off x="3094" y="2765"/>
                  <a:ext cx="14"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11" name="Line 2223"/>
                <p:cNvSpPr>
                  <a:spLocks noChangeShapeType="1"/>
                </p:cNvSpPr>
                <p:nvPr/>
              </p:nvSpPr>
              <p:spPr bwMode="auto">
                <a:xfrm flipH="1" flipV="1">
                  <a:off x="3104" y="2763"/>
                  <a:ext cx="10" cy="1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12" name="Line 2224"/>
                <p:cNvSpPr>
                  <a:spLocks noChangeShapeType="1"/>
                </p:cNvSpPr>
                <p:nvPr/>
              </p:nvSpPr>
              <p:spPr bwMode="auto">
                <a:xfrm flipV="1">
                  <a:off x="3079" y="2789"/>
                  <a:ext cx="8"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13" name="Line 2225"/>
                <p:cNvSpPr>
                  <a:spLocks noChangeShapeType="1"/>
                </p:cNvSpPr>
                <p:nvPr/>
              </p:nvSpPr>
              <p:spPr bwMode="auto">
                <a:xfrm flipV="1">
                  <a:off x="3083" y="2794"/>
                  <a:ext cx="24" cy="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14" name="Line 2226"/>
                <p:cNvSpPr>
                  <a:spLocks noChangeShapeType="1"/>
                </p:cNvSpPr>
                <p:nvPr/>
              </p:nvSpPr>
              <p:spPr bwMode="auto">
                <a:xfrm flipV="1">
                  <a:off x="3136" y="2829"/>
                  <a:ext cx="21" cy="1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15" name="Line 2227"/>
                <p:cNvSpPr>
                  <a:spLocks noChangeShapeType="1"/>
                </p:cNvSpPr>
                <p:nvPr/>
              </p:nvSpPr>
              <p:spPr bwMode="auto">
                <a:xfrm>
                  <a:off x="3041" y="2851"/>
                  <a:ext cx="115"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16" name="Line 2228"/>
                <p:cNvSpPr>
                  <a:spLocks noChangeShapeType="1"/>
                </p:cNvSpPr>
                <p:nvPr/>
              </p:nvSpPr>
              <p:spPr bwMode="auto">
                <a:xfrm flipV="1">
                  <a:off x="3041" y="2846"/>
                  <a:ext cx="0" cy="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17" name="Line 2229"/>
                <p:cNvSpPr>
                  <a:spLocks noChangeShapeType="1"/>
                </p:cNvSpPr>
                <p:nvPr/>
              </p:nvSpPr>
              <p:spPr bwMode="auto">
                <a:xfrm flipH="1" flipV="1">
                  <a:off x="3037" y="2803"/>
                  <a:ext cx="50" cy="3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18" name="Line 2230"/>
                <p:cNvSpPr>
                  <a:spLocks noChangeShapeType="1"/>
                </p:cNvSpPr>
                <p:nvPr/>
              </p:nvSpPr>
              <p:spPr bwMode="auto">
                <a:xfrm flipH="1" flipV="1">
                  <a:off x="3072" y="2854"/>
                  <a:ext cx="9" cy="2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19" name="Line 2231"/>
                <p:cNvSpPr>
                  <a:spLocks noChangeShapeType="1"/>
                </p:cNvSpPr>
                <p:nvPr/>
              </p:nvSpPr>
              <p:spPr bwMode="auto">
                <a:xfrm flipH="1" flipV="1">
                  <a:off x="3081" y="2881"/>
                  <a:ext cx="9" cy="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20" name="Line 2232"/>
                <p:cNvSpPr>
                  <a:spLocks noChangeShapeType="1"/>
                </p:cNvSpPr>
                <p:nvPr/>
              </p:nvSpPr>
              <p:spPr bwMode="auto">
                <a:xfrm flipH="1">
                  <a:off x="3055" y="2855"/>
                  <a:ext cx="17" cy="1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21" name="Line 2233"/>
                <p:cNvSpPr>
                  <a:spLocks noChangeShapeType="1"/>
                </p:cNvSpPr>
                <p:nvPr/>
              </p:nvSpPr>
              <p:spPr bwMode="auto">
                <a:xfrm flipV="1">
                  <a:off x="3041" y="2851"/>
                  <a:ext cx="0"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22" name="Line 2234"/>
                <p:cNvSpPr>
                  <a:spLocks noChangeShapeType="1"/>
                </p:cNvSpPr>
                <p:nvPr/>
              </p:nvSpPr>
              <p:spPr bwMode="auto">
                <a:xfrm flipH="1" flipV="1">
                  <a:off x="3041" y="2857"/>
                  <a:ext cx="6" cy="1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23" name="Line 2235"/>
                <p:cNvSpPr>
                  <a:spLocks noChangeShapeType="1"/>
                </p:cNvSpPr>
                <p:nvPr/>
              </p:nvSpPr>
              <p:spPr bwMode="auto">
                <a:xfrm flipH="1" flipV="1">
                  <a:off x="3047" y="2867"/>
                  <a:ext cx="8"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24" name="Line 2236"/>
                <p:cNvSpPr>
                  <a:spLocks noChangeShapeType="1"/>
                </p:cNvSpPr>
                <p:nvPr/>
              </p:nvSpPr>
              <p:spPr bwMode="auto">
                <a:xfrm flipH="1">
                  <a:off x="3072" y="2855"/>
                  <a:ext cx="1"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25" name="Line 2237"/>
                <p:cNvSpPr>
                  <a:spLocks noChangeShapeType="1"/>
                </p:cNvSpPr>
                <p:nvPr/>
              </p:nvSpPr>
              <p:spPr bwMode="auto">
                <a:xfrm flipV="1">
                  <a:off x="3096" y="2842"/>
                  <a:ext cx="20"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26" name="Line 2238"/>
                <p:cNvSpPr>
                  <a:spLocks noChangeShapeType="1"/>
                </p:cNvSpPr>
                <p:nvPr/>
              </p:nvSpPr>
              <p:spPr bwMode="auto">
                <a:xfrm>
                  <a:off x="3087" y="2839"/>
                  <a:ext cx="5"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27" name="Line 2239"/>
                <p:cNvSpPr>
                  <a:spLocks noChangeShapeType="1"/>
                </p:cNvSpPr>
                <p:nvPr/>
              </p:nvSpPr>
              <p:spPr bwMode="auto">
                <a:xfrm>
                  <a:off x="3087" y="2839"/>
                  <a:ext cx="9"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28" name="Line 2240"/>
                <p:cNvSpPr>
                  <a:spLocks noChangeShapeType="1"/>
                </p:cNvSpPr>
                <p:nvPr/>
              </p:nvSpPr>
              <p:spPr bwMode="auto">
                <a:xfrm flipV="1">
                  <a:off x="3116" y="2839"/>
                  <a:ext cx="20"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29" name="Line 2241"/>
                <p:cNvSpPr>
                  <a:spLocks noChangeShapeType="1"/>
                </p:cNvSpPr>
                <p:nvPr/>
              </p:nvSpPr>
              <p:spPr bwMode="auto">
                <a:xfrm flipV="1">
                  <a:off x="3052" y="2824"/>
                  <a:ext cx="10" cy="1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30" name="Line 2242"/>
                <p:cNvSpPr>
                  <a:spLocks noChangeShapeType="1"/>
                </p:cNvSpPr>
                <p:nvPr/>
              </p:nvSpPr>
              <p:spPr bwMode="auto">
                <a:xfrm flipV="1">
                  <a:off x="3041" y="2834"/>
                  <a:ext cx="11"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31" name="Line 2243"/>
                <p:cNvSpPr>
                  <a:spLocks noChangeShapeType="1"/>
                </p:cNvSpPr>
                <p:nvPr/>
              </p:nvSpPr>
              <p:spPr bwMode="auto">
                <a:xfrm flipV="1">
                  <a:off x="3065" y="2802"/>
                  <a:ext cx="18" cy="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32" name="Line 2244"/>
                <p:cNvSpPr>
                  <a:spLocks noChangeShapeType="1"/>
                </p:cNvSpPr>
                <p:nvPr/>
              </p:nvSpPr>
              <p:spPr bwMode="auto">
                <a:xfrm>
                  <a:off x="3046" y="2807"/>
                  <a:ext cx="19"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33" name="Line 2245"/>
                <p:cNvSpPr>
                  <a:spLocks noChangeShapeType="1"/>
                </p:cNvSpPr>
                <p:nvPr/>
              </p:nvSpPr>
              <p:spPr bwMode="auto">
                <a:xfrm>
                  <a:off x="3037" y="2803"/>
                  <a:ext cx="1"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34" name="Line 2246"/>
                <p:cNvSpPr>
                  <a:spLocks noChangeShapeType="1"/>
                </p:cNvSpPr>
                <p:nvPr/>
              </p:nvSpPr>
              <p:spPr bwMode="auto">
                <a:xfrm>
                  <a:off x="3038" y="2803"/>
                  <a:ext cx="8"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35" name="Line 2247"/>
                <p:cNvSpPr>
                  <a:spLocks noChangeShapeType="1"/>
                </p:cNvSpPr>
                <p:nvPr/>
              </p:nvSpPr>
              <p:spPr bwMode="auto">
                <a:xfrm>
                  <a:off x="3034" y="2797"/>
                  <a:ext cx="3"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36" name="Line 2248"/>
                <p:cNvSpPr>
                  <a:spLocks noChangeShapeType="1"/>
                </p:cNvSpPr>
                <p:nvPr/>
              </p:nvSpPr>
              <p:spPr bwMode="auto">
                <a:xfrm>
                  <a:off x="3064" y="2787"/>
                  <a:ext cx="2"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37" name="Line 2249"/>
                <p:cNvSpPr>
                  <a:spLocks noChangeShapeType="1"/>
                </p:cNvSpPr>
                <p:nvPr/>
              </p:nvSpPr>
              <p:spPr bwMode="auto">
                <a:xfrm flipH="1">
                  <a:off x="3064" y="2783"/>
                  <a:ext cx="2"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38" name="Line 2250"/>
                <p:cNvSpPr>
                  <a:spLocks noChangeShapeType="1"/>
                </p:cNvSpPr>
                <p:nvPr/>
              </p:nvSpPr>
              <p:spPr bwMode="auto">
                <a:xfrm>
                  <a:off x="3069" y="2791"/>
                  <a:ext cx="10"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39" name="Line 2251"/>
                <p:cNvSpPr>
                  <a:spLocks noChangeShapeType="1"/>
                </p:cNvSpPr>
                <p:nvPr/>
              </p:nvSpPr>
              <p:spPr bwMode="auto">
                <a:xfrm>
                  <a:off x="3066" y="2790"/>
                  <a:ext cx="3" cy="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40" name="Line 2252"/>
                <p:cNvSpPr>
                  <a:spLocks noChangeShapeType="1"/>
                </p:cNvSpPr>
                <p:nvPr/>
              </p:nvSpPr>
              <p:spPr bwMode="auto">
                <a:xfrm flipH="1" flipV="1">
                  <a:off x="3139" y="2755"/>
                  <a:ext cx="46" cy="3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41" name="Line 2253"/>
                <p:cNvSpPr>
                  <a:spLocks noChangeShapeType="1"/>
                </p:cNvSpPr>
                <p:nvPr/>
              </p:nvSpPr>
              <p:spPr bwMode="auto">
                <a:xfrm flipV="1">
                  <a:off x="3174" y="2807"/>
                  <a:ext cx="11" cy="1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42" name="Line 2254"/>
                <p:cNvSpPr>
                  <a:spLocks noChangeShapeType="1"/>
                </p:cNvSpPr>
                <p:nvPr/>
              </p:nvSpPr>
              <p:spPr bwMode="auto">
                <a:xfrm flipV="1">
                  <a:off x="3181" y="2826"/>
                  <a:ext cx="20" cy="1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43" name="Line 2255"/>
                <p:cNvSpPr>
                  <a:spLocks noChangeShapeType="1"/>
                </p:cNvSpPr>
                <p:nvPr/>
              </p:nvSpPr>
              <p:spPr bwMode="auto">
                <a:xfrm flipV="1">
                  <a:off x="3156" y="2839"/>
                  <a:ext cx="25"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44" name="Line 2256"/>
                <p:cNvSpPr>
                  <a:spLocks noChangeShapeType="1"/>
                </p:cNvSpPr>
                <p:nvPr/>
              </p:nvSpPr>
              <p:spPr bwMode="auto">
                <a:xfrm flipV="1">
                  <a:off x="3157" y="2817"/>
                  <a:ext cx="17"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45" name="Line 2257"/>
                <p:cNvSpPr>
                  <a:spLocks noChangeShapeType="1"/>
                </p:cNvSpPr>
                <p:nvPr/>
              </p:nvSpPr>
              <p:spPr bwMode="auto">
                <a:xfrm flipH="1" flipV="1">
                  <a:off x="3220" y="2797"/>
                  <a:ext cx="19" cy="1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46" name="Line 2258"/>
                <p:cNvSpPr>
                  <a:spLocks noChangeShapeType="1"/>
                </p:cNvSpPr>
                <p:nvPr/>
              </p:nvSpPr>
              <p:spPr bwMode="auto">
                <a:xfrm flipV="1">
                  <a:off x="3212" y="2795"/>
                  <a:ext cx="8" cy="2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47" name="Line 2259"/>
                <p:cNvSpPr>
                  <a:spLocks noChangeShapeType="1"/>
                </p:cNvSpPr>
                <p:nvPr/>
              </p:nvSpPr>
              <p:spPr bwMode="auto">
                <a:xfrm flipV="1">
                  <a:off x="3201" y="2815"/>
                  <a:ext cx="11" cy="1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48" name="Line 2260"/>
                <p:cNvSpPr>
                  <a:spLocks noChangeShapeType="1"/>
                </p:cNvSpPr>
                <p:nvPr/>
              </p:nvSpPr>
              <p:spPr bwMode="auto">
                <a:xfrm flipH="1">
                  <a:off x="3239" y="2810"/>
                  <a:ext cx="11"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49" name="Line 2261"/>
                <p:cNvSpPr>
                  <a:spLocks noChangeShapeType="1"/>
                </p:cNvSpPr>
                <p:nvPr/>
              </p:nvSpPr>
              <p:spPr bwMode="auto">
                <a:xfrm flipH="1" flipV="1">
                  <a:off x="3185" y="2787"/>
                  <a:ext cx="5" cy="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50" name="Line 2262"/>
                <p:cNvSpPr>
                  <a:spLocks noChangeShapeType="1"/>
                </p:cNvSpPr>
                <p:nvPr/>
              </p:nvSpPr>
              <p:spPr bwMode="auto">
                <a:xfrm flipV="1">
                  <a:off x="3185" y="2795"/>
                  <a:ext cx="5"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51" name="Line 2263"/>
                <p:cNvSpPr>
                  <a:spLocks noChangeShapeType="1"/>
                </p:cNvSpPr>
                <p:nvPr/>
              </p:nvSpPr>
              <p:spPr bwMode="auto">
                <a:xfrm flipV="1">
                  <a:off x="3125" y="2773"/>
                  <a:ext cx="12" cy="1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52" name="Line 2264"/>
                <p:cNvSpPr>
                  <a:spLocks noChangeShapeType="1"/>
                </p:cNvSpPr>
                <p:nvPr/>
              </p:nvSpPr>
              <p:spPr bwMode="auto">
                <a:xfrm flipV="1">
                  <a:off x="3107" y="2783"/>
                  <a:ext cx="18" cy="1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53" name="Line 2265"/>
                <p:cNvSpPr>
                  <a:spLocks noChangeShapeType="1"/>
                </p:cNvSpPr>
                <p:nvPr/>
              </p:nvSpPr>
              <p:spPr bwMode="auto">
                <a:xfrm flipH="1">
                  <a:off x="3090" y="2763"/>
                  <a:ext cx="10"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54" name="Line 2266"/>
                <p:cNvSpPr>
                  <a:spLocks noChangeShapeType="1"/>
                </p:cNvSpPr>
                <p:nvPr/>
              </p:nvSpPr>
              <p:spPr bwMode="auto">
                <a:xfrm flipV="1">
                  <a:off x="3099" y="2778"/>
                  <a:ext cx="9" cy="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55" name="Line 2267"/>
                <p:cNvSpPr>
                  <a:spLocks noChangeShapeType="1"/>
                </p:cNvSpPr>
                <p:nvPr/>
              </p:nvSpPr>
              <p:spPr bwMode="auto">
                <a:xfrm flipH="1">
                  <a:off x="3080" y="2767"/>
                  <a:ext cx="10"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56" name="Line 2268"/>
                <p:cNvSpPr>
                  <a:spLocks noChangeShapeType="1"/>
                </p:cNvSpPr>
                <p:nvPr/>
              </p:nvSpPr>
              <p:spPr bwMode="auto">
                <a:xfrm flipV="1">
                  <a:off x="3087" y="2785"/>
                  <a:ext cx="12"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57" name="Line 2269"/>
                <p:cNvSpPr>
                  <a:spLocks noChangeShapeType="1"/>
                </p:cNvSpPr>
                <p:nvPr/>
              </p:nvSpPr>
              <p:spPr bwMode="auto">
                <a:xfrm flipH="1">
                  <a:off x="3072" y="2771"/>
                  <a:ext cx="8"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58" name="Line 2270"/>
                <p:cNvSpPr>
                  <a:spLocks noChangeShapeType="1"/>
                </p:cNvSpPr>
                <p:nvPr/>
              </p:nvSpPr>
              <p:spPr bwMode="auto">
                <a:xfrm flipH="1">
                  <a:off x="3100" y="2763"/>
                  <a:ext cx="9" cy="0"/>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59" name="Line 2271"/>
                <p:cNvSpPr>
                  <a:spLocks noChangeShapeType="1"/>
                </p:cNvSpPr>
                <p:nvPr/>
              </p:nvSpPr>
              <p:spPr bwMode="auto">
                <a:xfrm flipV="1">
                  <a:off x="3113" y="2769"/>
                  <a:ext cx="2" cy="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60" name="Line 2272"/>
                <p:cNvSpPr>
                  <a:spLocks noChangeShapeType="1"/>
                </p:cNvSpPr>
                <p:nvPr/>
              </p:nvSpPr>
              <p:spPr bwMode="auto">
                <a:xfrm flipV="1">
                  <a:off x="3108" y="2774"/>
                  <a:ext cx="5"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61" name="Line 2273"/>
                <p:cNvSpPr>
                  <a:spLocks noChangeShapeType="1"/>
                </p:cNvSpPr>
                <p:nvPr/>
              </p:nvSpPr>
              <p:spPr bwMode="auto">
                <a:xfrm flipH="1" flipV="1">
                  <a:off x="3109" y="2763"/>
                  <a:ext cx="5" cy="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62" name="Line 2274"/>
                <p:cNvSpPr>
                  <a:spLocks noChangeShapeType="1"/>
                </p:cNvSpPr>
                <p:nvPr/>
              </p:nvSpPr>
              <p:spPr bwMode="auto">
                <a:xfrm flipH="1" flipV="1">
                  <a:off x="3114" y="2765"/>
                  <a:ext cx="1"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63" name="Line 2275"/>
                <p:cNvSpPr>
                  <a:spLocks noChangeShapeType="1"/>
                </p:cNvSpPr>
                <p:nvPr/>
              </p:nvSpPr>
              <p:spPr bwMode="auto">
                <a:xfrm flipH="1" flipV="1">
                  <a:off x="3181" y="2752"/>
                  <a:ext cx="11" cy="2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64" name="Line 2276"/>
                <p:cNvSpPr>
                  <a:spLocks noChangeShapeType="1"/>
                </p:cNvSpPr>
                <p:nvPr/>
              </p:nvSpPr>
              <p:spPr bwMode="auto">
                <a:xfrm flipH="1" flipV="1">
                  <a:off x="3139" y="2755"/>
                  <a:ext cx="4"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65" name="Line 2277"/>
                <p:cNvSpPr>
                  <a:spLocks noChangeShapeType="1"/>
                </p:cNvSpPr>
                <p:nvPr/>
              </p:nvSpPr>
              <p:spPr bwMode="auto">
                <a:xfrm flipH="1" flipV="1">
                  <a:off x="3131" y="2751"/>
                  <a:ext cx="8" cy="4"/>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66" name="Line 2278"/>
                <p:cNvSpPr>
                  <a:spLocks noChangeShapeType="1"/>
                </p:cNvSpPr>
                <p:nvPr/>
              </p:nvSpPr>
              <p:spPr bwMode="auto">
                <a:xfrm flipV="1">
                  <a:off x="3137" y="2761"/>
                  <a:ext cx="6"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67" name="Line 2279"/>
                <p:cNvSpPr>
                  <a:spLocks noChangeShapeType="1"/>
                </p:cNvSpPr>
                <p:nvPr/>
              </p:nvSpPr>
              <p:spPr bwMode="auto">
                <a:xfrm flipH="1">
                  <a:off x="3052" y="2763"/>
                  <a:ext cx="19" cy="12"/>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68" name="Line 2280"/>
                <p:cNvSpPr>
                  <a:spLocks noChangeShapeType="1"/>
                </p:cNvSpPr>
                <p:nvPr/>
              </p:nvSpPr>
              <p:spPr bwMode="auto">
                <a:xfrm flipH="1">
                  <a:off x="3094" y="2752"/>
                  <a:ext cx="19" cy="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69" name="Line 2281"/>
                <p:cNvSpPr>
                  <a:spLocks noChangeShapeType="1"/>
                </p:cNvSpPr>
                <p:nvPr/>
              </p:nvSpPr>
              <p:spPr bwMode="auto">
                <a:xfrm flipH="1">
                  <a:off x="3071" y="2757"/>
                  <a:ext cx="23"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70" name="Line 2282"/>
                <p:cNvSpPr>
                  <a:spLocks noChangeShapeType="1"/>
                </p:cNvSpPr>
                <p:nvPr/>
              </p:nvSpPr>
              <p:spPr bwMode="auto">
                <a:xfrm flipH="1" flipV="1">
                  <a:off x="3225" y="2784"/>
                  <a:ext cx="73" cy="5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71" name="Line 2283"/>
                <p:cNvSpPr>
                  <a:spLocks noChangeShapeType="1"/>
                </p:cNvSpPr>
                <p:nvPr/>
              </p:nvSpPr>
              <p:spPr bwMode="auto">
                <a:xfrm flipH="1" flipV="1">
                  <a:off x="3298" y="2841"/>
                  <a:ext cx="2"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72" name="Line 2284"/>
                <p:cNvSpPr>
                  <a:spLocks noChangeShapeType="1"/>
                </p:cNvSpPr>
                <p:nvPr/>
              </p:nvSpPr>
              <p:spPr bwMode="auto">
                <a:xfrm>
                  <a:off x="3285" y="2663"/>
                  <a:ext cx="12" cy="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73" name="Line 2285"/>
                <p:cNvSpPr>
                  <a:spLocks noChangeShapeType="1"/>
                </p:cNvSpPr>
                <p:nvPr/>
              </p:nvSpPr>
              <p:spPr bwMode="auto">
                <a:xfrm flipH="1">
                  <a:off x="3191" y="2640"/>
                  <a:ext cx="92" cy="95"/>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74" name="Line 2286"/>
                <p:cNvSpPr>
                  <a:spLocks noChangeShapeType="1"/>
                </p:cNvSpPr>
                <p:nvPr/>
              </p:nvSpPr>
              <p:spPr bwMode="auto">
                <a:xfrm flipH="1">
                  <a:off x="3240" y="2720"/>
                  <a:ext cx="64" cy="69"/>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75" name="Line 2287"/>
                <p:cNvSpPr>
                  <a:spLocks noChangeShapeType="1"/>
                </p:cNvSpPr>
                <p:nvPr/>
              </p:nvSpPr>
              <p:spPr bwMode="auto">
                <a:xfrm flipH="1" flipV="1">
                  <a:off x="3219" y="2781"/>
                  <a:ext cx="6" cy="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76" name="Line 2288"/>
                <p:cNvSpPr>
                  <a:spLocks noChangeShapeType="1"/>
                </p:cNvSpPr>
                <p:nvPr/>
              </p:nvSpPr>
              <p:spPr bwMode="auto">
                <a:xfrm flipH="1" flipV="1">
                  <a:off x="3233" y="2778"/>
                  <a:ext cx="7" cy="11"/>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77" name="Line 2289"/>
                <p:cNvSpPr>
                  <a:spLocks noChangeShapeType="1"/>
                </p:cNvSpPr>
                <p:nvPr/>
              </p:nvSpPr>
              <p:spPr bwMode="auto">
                <a:xfrm flipH="1">
                  <a:off x="3292" y="2687"/>
                  <a:ext cx="8" cy="16"/>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78" name="Line 2290"/>
                <p:cNvSpPr>
                  <a:spLocks noChangeShapeType="1"/>
                </p:cNvSpPr>
                <p:nvPr/>
              </p:nvSpPr>
              <p:spPr bwMode="auto">
                <a:xfrm>
                  <a:off x="3292" y="2703"/>
                  <a:ext cx="12" cy="17"/>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79" name="Line 2291"/>
                <p:cNvSpPr>
                  <a:spLocks noChangeShapeType="1"/>
                </p:cNvSpPr>
                <p:nvPr/>
              </p:nvSpPr>
              <p:spPr bwMode="auto">
                <a:xfrm>
                  <a:off x="3297" y="2669"/>
                  <a:ext cx="3" cy="18"/>
                </a:xfrm>
                <a:prstGeom prst="line">
                  <a:avLst/>
                </a:prstGeom>
                <a:noFill/>
                <a:ln w="12700">
                  <a:solidFill>
                    <a:srgbClr val="FF00FF"/>
                  </a:solidFill>
                  <a:round/>
                  <a:headEnd type="none" w="sm" len="sm"/>
                  <a:tailEnd type="none" w="sm" len="sm"/>
                </a:ln>
                <a:effectLst/>
              </p:spPr>
              <p:txBody>
                <a:bodyPr wrap="none" anchor="ctr"/>
                <a:lstStyle/>
                <a:p>
                  <a:endParaRPr lang="en-US" sz="1800"/>
                </a:p>
              </p:txBody>
            </p:sp>
            <p:sp>
              <p:nvSpPr>
                <p:cNvPr id="91380" name="Line 2292"/>
                <p:cNvSpPr>
                  <a:spLocks noChangeShapeType="1"/>
                </p:cNvSpPr>
                <p:nvPr/>
              </p:nvSpPr>
              <p:spPr bwMode="auto">
                <a:xfrm>
                  <a:off x="3283" y="2640"/>
                  <a:ext cx="2" cy="23"/>
                </a:xfrm>
                <a:prstGeom prst="line">
                  <a:avLst/>
                </a:prstGeom>
                <a:noFill/>
                <a:ln w="12700">
                  <a:solidFill>
                    <a:srgbClr val="FF00FF"/>
                  </a:solidFill>
                  <a:round/>
                  <a:headEnd type="none" w="sm" len="sm"/>
                  <a:tailEnd type="none" w="sm" len="sm"/>
                </a:ln>
                <a:effectLst/>
              </p:spPr>
              <p:txBody>
                <a:bodyPr wrap="none" anchor="ctr"/>
                <a:lstStyle/>
                <a:p>
                  <a:endParaRPr lang="en-US" sz="1800"/>
                </a:p>
              </p:txBody>
            </p:sp>
          </p:grpSp>
        </p:grpSp>
        <p:sp>
          <p:nvSpPr>
            <p:cNvPr id="91052" name="Oval 1964"/>
            <p:cNvSpPr>
              <a:spLocks noChangeArrowheads="1"/>
            </p:cNvSpPr>
            <p:nvPr/>
          </p:nvSpPr>
          <p:spPr bwMode="auto">
            <a:xfrm>
              <a:off x="7467600" y="2881313"/>
              <a:ext cx="76200" cy="76200"/>
            </a:xfrm>
            <a:prstGeom prst="ellipse">
              <a:avLst/>
            </a:prstGeom>
            <a:noFill/>
            <a:ln w="12700">
              <a:solidFill>
                <a:schemeClr val="tx1"/>
              </a:solidFill>
              <a:round/>
              <a:headEnd/>
              <a:tailEnd/>
            </a:ln>
            <a:effectLst/>
          </p:spPr>
          <p:txBody>
            <a:bodyPr wrap="none" anchor="ctr"/>
            <a:lstStyle/>
            <a:p>
              <a:endParaRPr lang="en-US" sz="1800"/>
            </a:p>
          </p:txBody>
        </p:sp>
      </p:grpSp>
      <p:sp>
        <p:nvSpPr>
          <p:cNvPr id="11" name="Rectangle 10"/>
          <p:cNvSpPr/>
          <p:nvPr/>
        </p:nvSpPr>
        <p:spPr>
          <a:xfrm>
            <a:off x="1371600" y="243455"/>
            <a:ext cx="6324600" cy="646331"/>
          </a:xfrm>
          <a:prstGeom prst="rect">
            <a:avLst/>
          </a:prstGeom>
        </p:spPr>
        <p:txBody>
          <a:bodyPr wrap="square">
            <a:spAutoFit/>
          </a:bodyPr>
          <a:lstStyle/>
          <a:p>
            <a:pPr algn="ctr"/>
            <a:r>
              <a:rPr lang="en-CA" sz="3600" b="1" dirty="0">
                <a:solidFill>
                  <a:schemeClr val="accent2"/>
                </a:solidFill>
                <a:latin typeface="Calibri Light" panose="020F0302020204030204"/>
                <a:ea typeface="+mj-ea"/>
                <a:cs typeface="+mj-cs"/>
              </a:rPr>
              <a:t>Introduction to GPS (cont’d)</a:t>
            </a:r>
            <a:endParaRPr lang="en-CA" sz="3600" b="1" dirty="0">
              <a:solidFill>
                <a:schemeClr val="accent2"/>
              </a:solidFill>
            </a:endParaRPr>
          </a:p>
        </p:txBody>
      </p:sp>
      <p:sp>
        <p:nvSpPr>
          <p:cNvPr id="1316" name="Slide Number Placeholder 3">
            <a:extLst>
              <a:ext uri="{FF2B5EF4-FFF2-40B4-BE49-F238E27FC236}">
                <a16:creationId xmlns:a16="http://schemas.microsoft.com/office/drawing/2014/main" id="{7DB9806C-D82D-4AB6-9101-DF953CAAD959}"/>
              </a:ext>
            </a:extLst>
          </p:cNvPr>
          <p:cNvSpPr txBox="1">
            <a:spLocks/>
          </p:cNvSpPr>
          <p:nvPr/>
        </p:nvSpPr>
        <p:spPr>
          <a:xfrm>
            <a:off x="7994650" y="6400800"/>
            <a:ext cx="768350" cy="4572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defPPr>
              <a:defRPr lang="en-US"/>
            </a:defPPr>
            <a:lvl1pPr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lgn="l" rtl="0" eaLnBrk="0" fontAlgn="base"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algn="l" defTabSz="914400" rtl="0" eaLnBrk="0" fontAlgn="base" latinLnBrk="0" hangingPunct="0">
              <a:spcBef>
                <a:spcPct val="0"/>
              </a:spcBef>
              <a:spcAft>
                <a:spcPct val="0"/>
              </a:spcAft>
              <a:defRPr sz="2400" kern="12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43</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677127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3" y="174625"/>
            <a:ext cx="8534400" cy="854075"/>
          </a:xfrm>
        </p:spPr>
        <p:txBody>
          <a:bodyPr/>
          <a:lstStyle/>
          <a:p>
            <a:pPr eaLnBrk="1" hangingPunct="1">
              <a:defRPr/>
            </a:pPr>
            <a:r>
              <a:rPr lang="en-US" b="1" u="none" dirty="0">
                <a:effectLst>
                  <a:outerShdw blurRad="38100" dist="38100" dir="2700000" algn="tl">
                    <a:srgbClr val="000000">
                      <a:alpha val="43137"/>
                    </a:srgbClr>
                  </a:outerShdw>
                </a:effectLst>
              </a:rPr>
              <a:t>Dose of </a:t>
            </a:r>
            <a:r>
              <a:rPr lang="en-US" b="1" u="none" dirty="0">
                <a:effectLst>
                  <a:outerShdw blurRad="38100" dist="38100" dir="2700000" algn="tl">
                    <a:srgbClr val="000000">
                      <a:alpha val="43137"/>
                    </a:srgbClr>
                  </a:outerShdw>
                </a:effectLst>
                <a:latin typeface="Brush Script MT" pitchFamily="66" charset="0"/>
              </a:rPr>
              <a:t>Reality:</a:t>
            </a: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3" name="Picture 2" descr="http://tbn3.google.com/images?q=tbn:RDMrRfcms8gqmM:http://media.truckblog.com/ai/2008/33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810000"/>
            <a:ext cx="14478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Slide Number Placeholder 3"/>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00B90AE4-849B-42DF-B99E-AB3FE82F09ED}"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44</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43013"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1600200"/>
            <a:ext cx="2252663"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941513"/>
            <a:ext cx="2290763"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40238" y="4391025"/>
            <a:ext cx="150495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00200"/>
            <a:ext cx="7772400" cy="4267200"/>
          </a:xfrm>
        </p:spPr>
        <p:txBody>
          <a:bodyPr/>
          <a:lstStyle/>
          <a:p>
            <a:r>
              <a:rPr lang="en-CA" dirty="0">
                <a:latin typeface="Times New Roman" panose="02020603050405020304" pitchFamily="18" charset="0"/>
                <a:cs typeface="Times New Roman" panose="02020603050405020304" pitchFamily="18" charset="0"/>
              </a:rPr>
              <a:t>GPS devices present in all kinds of cases </a:t>
            </a:r>
          </a:p>
          <a:p>
            <a:pPr lvl="1"/>
            <a:r>
              <a:rPr lang="en-CA" dirty="0">
                <a:latin typeface="Times New Roman" panose="02020603050405020304" pitchFamily="18" charset="0"/>
                <a:cs typeface="Times New Roman" panose="02020603050405020304" pitchFamily="18" charset="0"/>
              </a:rPr>
              <a:t>Homicide</a:t>
            </a:r>
          </a:p>
          <a:p>
            <a:pPr lvl="1"/>
            <a:r>
              <a:rPr lang="en-CA" dirty="0">
                <a:latin typeface="Times New Roman" panose="02020603050405020304" pitchFamily="18" charset="0"/>
                <a:cs typeface="Times New Roman" panose="02020603050405020304" pitchFamily="18" charset="0"/>
              </a:rPr>
              <a:t>Smuggling</a:t>
            </a:r>
          </a:p>
          <a:p>
            <a:pPr lvl="1"/>
            <a:r>
              <a:rPr lang="en-CA" dirty="0">
                <a:latin typeface="Times New Roman" panose="02020603050405020304" pitchFamily="18" charset="0"/>
                <a:cs typeface="Times New Roman" panose="02020603050405020304" pitchFamily="18" charset="0"/>
              </a:rPr>
              <a:t>Kidnapping</a:t>
            </a:r>
          </a:p>
          <a:p>
            <a:pPr lvl="1"/>
            <a:r>
              <a:rPr lang="en-CA" dirty="0">
                <a:latin typeface="Times New Roman" panose="02020603050405020304" pitchFamily="18" charset="0"/>
                <a:cs typeface="Times New Roman" panose="02020603050405020304" pitchFamily="18" charset="0"/>
              </a:rPr>
              <a:t>Burglary</a:t>
            </a:r>
          </a:p>
          <a:p>
            <a:pPr lvl="1"/>
            <a:r>
              <a:rPr lang="en-CA" dirty="0">
                <a:latin typeface="Times New Roman" panose="02020603050405020304" pitchFamily="18" charset="0"/>
                <a:cs typeface="Times New Roman" panose="02020603050405020304" pitchFamily="18" charset="0"/>
              </a:rPr>
              <a:t>Accident Investigation</a:t>
            </a:r>
          </a:p>
          <a:p>
            <a:pPr lvl="1"/>
            <a:r>
              <a:rPr lang="en-US" dirty="0">
                <a:latin typeface="Times New Roman" panose="02020603050405020304" pitchFamily="18" charset="0"/>
                <a:cs typeface="Times New Roman" panose="02020603050405020304" pitchFamily="18" charset="0"/>
              </a:rPr>
              <a:t>Arson </a:t>
            </a:r>
            <a:endParaRPr lang="en-CA" dirty="0">
              <a:latin typeface="Times New Roman" panose="02020603050405020304" pitchFamily="18" charset="0"/>
              <a:cs typeface="Times New Roman" panose="02020603050405020304" pitchFamily="18" charset="0"/>
            </a:endParaRPr>
          </a:p>
        </p:txBody>
      </p:sp>
      <p:sp>
        <p:nvSpPr>
          <p:cNvPr id="5" name="Title 1"/>
          <p:cNvSpPr>
            <a:spLocks noGrp="1"/>
          </p:cNvSpPr>
          <p:nvPr>
            <p:ph type="title"/>
          </p:nvPr>
        </p:nvSpPr>
        <p:spPr>
          <a:xfrm>
            <a:off x="533400" y="228600"/>
            <a:ext cx="7772400" cy="1143000"/>
          </a:xfrm>
        </p:spPr>
        <p:txBody>
          <a:bodyPr/>
          <a:lstStyle/>
          <a:p>
            <a:pPr algn="ctr"/>
            <a:r>
              <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Why GPS forensics?</a:t>
            </a:r>
            <a:endParaRPr lang="en-CA"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Slide Number Placeholder 3">
            <a:extLst>
              <a:ext uri="{FF2B5EF4-FFF2-40B4-BE49-F238E27FC236}">
                <a16:creationId xmlns:a16="http://schemas.microsoft.com/office/drawing/2014/main" id="{924E7AE3-51D7-4FF7-8A41-D2086D19E483}"/>
              </a:ext>
            </a:extLst>
          </p:cNvPr>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45</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2289497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hape 163"/>
          <p:cNvSpPr>
            <a:spLocks noGrp="1"/>
          </p:cNvSpPr>
          <p:nvPr>
            <p:ph type="sldNum" sz="quarter" idx="10"/>
          </p:nvPr>
        </p:nvSpPr>
        <p:spPr>
          <a:xfrm>
            <a:off x="8582025" y="6400800"/>
            <a:ext cx="180975" cy="2714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lstStyle>
            <a:lvl1pPr defTabSz="91281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defTabSz="91281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defTabSz="91281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defTabSz="91281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defTabSz="91281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defTabSz="91281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defTabSz="91281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defTabSz="91281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defTabSz="91281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87459867-6CED-481D-921F-AD727C98E796}"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46</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45059" name="pasted-imag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8163" y="2844800"/>
            <a:ext cx="3805237"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5060" name="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188" y="3403600"/>
            <a:ext cx="1760537"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5061" name="pasted-image.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41750" y="792163"/>
            <a:ext cx="17605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7" name="Shape 167"/>
          <p:cNvSpPr/>
          <p:nvPr/>
        </p:nvSpPr>
        <p:spPr>
          <a:xfrm>
            <a:off x="4244975" y="1157288"/>
            <a:ext cx="892175" cy="460375"/>
          </a:xfrm>
          <a:prstGeom prst="rect">
            <a:avLst/>
          </a:prstGeom>
          <a:ln w="12700">
            <a:miter lim="400000"/>
          </a:ln>
          <a:extLst>
            <a:ext uri="{C572A759-6A51-4108-AA02-DFA0A04FC94B}"/>
          </a:extLst>
        </p:spPr>
        <p:txBody>
          <a:bodyPr wrap="none" lIns="45719" tIns="45719" rIns="45719" bIns="45719">
            <a:spAutoFit/>
          </a:bodyPr>
          <a:lstStyle>
            <a:lvl1pPr algn="l" defTabSz="1300480">
              <a:spcBef>
                <a:spcPts val="800"/>
              </a:spcBef>
              <a:defRPr sz="3400">
                <a:latin typeface="Comic Sans MS"/>
                <a:ea typeface="Comic Sans MS"/>
                <a:cs typeface="Comic Sans MS"/>
                <a:sym typeface="Comic Sans MS"/>
              </a:defRPr>
            </a:lvl1pPr>
          </a:lstStyle>
          <a:p>
            <a:pPr>
              <a:defRPr/>
            </a:pPr>
            <a:r>
              <a:rPr sz="2391" b="1" dirty="0">
                <a:latin typeface="Times New Roman" panose="02020603050405020304" pitchFamily="18" charset="0"/>
                <a:cs typeface="Times New Roman" panose="02020603050405020304" pitchFamily="18" charset="0"/>
              </a:rPr>
              <a:t>Cloud</a:t>
            </a:r>
          </a:p>
        </p:txBody>
      </p:sp>
      <p:sp>
        <p:nvSpPr>
          <p:cNvPr id="168" name="Shape 168"/>
          <p:cNvSpPr/>
          <p:nvPr/>
        </p:nvSpPr>
        <p:spPr>
          <a:xfrm flipH="1">
            <a:off x="1749425" y="3733800"/>
            <a:ext cx="1270000" cy="1066800"/>
          </a:xfrm>
          <a:prstGeom prst="rightArrow">
            <a:avLst>
              <a:gd name="adj1" fmla="val 32000"/>
              <a:gd name="adj2" fmla="val 64000"/>
            </a:avLst>
          </a:prstGeom>
          <a:ln w="25400">
            <a:solidFill>
              <a:srgbClr val="252595"/>
            </a:solidFill>
          </a:ln>
        </p:spPr>
        <p:txBody>
          <a:bodyPr lIns="45719" tIns="45719" rIns="45719" bIns="45719"/>
          <a:lstStyle/>
          <a:p>
            <a:pPr defTabSz="914367">
              <a:spcBef>
                <a:spcPts val="562"/>
              </a:spcBef>
              <a:defRPr sz="3400">
                <a:solidFill>
                  <a:srgbClr val="FFFFFF"/>
                </a:solidFill>
                <a:latin typeface="Comic Sans MS"/>
                <a:ea typeface="Comic Sans MS"/>
                <a:cs typeface="Comic Sans MS"/>
                <a:sym typeface="Comic Sans MS"/>
              </a:defRPr>
            </a:pPr>
            <a:endParaRPr sz="2391">
              <a:solidFill>
                <a:srgbClr val="FFFFFF"/>
              </a:solidFill>
              <a:latin typeface="Comic Sans MS"/>
              <a:ea typeface="Comic Sans MS"/>
              <a:cs typeface="Comic Sans MS"/>
              <a:sym typeface="Comic Sans MS"/>
            </a:endParaRPr>
          </a:p>
        </p:txBody>
      </p:sp>
      <p:sp>
        <p:nvSpPr>
          <p:cNvPr id="169" name="Shape 169"/>
          <p:cNvSpPr/>
          <p:nvPr/>
        </p:nvSpPr>
        <p:spPr>
          <a:xfrm flipV="1">
            <a:off x="4371975" y="2030413"/>
            <a:ext cx="0" cy="674687"/>
          </a:xfrm>
          <a:prstGeom prst="line">
            <a:avLst/>
          </a:prstGeom>
          <a:ln w="25400">
            <a:solidFill>
              <a:srgbClr val="3333CC"/>
            </a:solidFill>
            <a:tailEnd type="triangle"/>
          </a:ln>
          <a:effectLst>
            <a:outerShdw blurRad="50800" dist="25400" dir="5400000" rotWithShape="0">
              <a:srgbClr val="000000">
                <a:alpha val="38000"/>
              </a:srgbClr>
            </a:outerShdw>
          </a:effectLst>
        </p:spPr>
        <p:txBody>
          <a:bodyPr lIns="45719" tIns="45719" rIns="45719" bIns="45719"/>
          <a:lstStyle/>
          <a:p>
            <a:pPr defTabSz="914367">
              <a:spcBef>
                <a:spcPts val="562"/>
              </a:spcBef>
              <a:defRPr sz="3400">
                <a:latin typeface="Comic Sans MS"/>
                <a:ea typeface="Comic Sans MS"/>
                <a:cs typeface="Comic Sans MS"/>
                <a:sym typeface="Comic Sans MS"/>
              </a:defRPr>
            </a:pPr>
            <a:endParaRPr sz="2391">
              <a:latin typeface="Comic Sans MS"/>
              <a:ea typeface="Comic Sans MS"/>
              <a:cs typeface="Comic Sans MS"/>
              <a:sym typeface="Comic Sans MS"/>
            </a:endParaRPr>
          </a:p>
        </p:txBody>
      </p:sp>
      <p:pic>
        <p:nvPicPr>
          <p:cNvPr id="45065" name="pasted-image.tiff"/>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35500" y="2195513"/>
            <a:ext cx="5111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5066" name="pasted-image.tif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45125" y="5340350"/>
            <a:ext cx="2012950"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72" name="Shape 172"/>
          <p:cNvSpPr/>
          <p:nvPr/>
        </p:nvSpPr>
        <p:spPr>
          <a:xfrm>
            <a:off x="4400550" y="6061075"/>
            <a:ext cx="820738" cy="0"/>
          </a:xfrm>
          <a:prstGeom prst="line">
            <a:avLst/>
          </a:prstGeom>
          <a:ln w="25400">
            <a:solidFill>
              <a:srgbClr val="3333CC"/>
            </a:solidFill>
            <a:tailEnd type="triangle"/>
          </a:ln>
          <a:effectLst>
            <a:outerShdw blurRad="50800" dist="25400" dir="5400000" rotWithShape="0">
              <a:srgbClr val="000000">
                <a:alpha val="38000"/>
              </a:srgbClr>
            </a:outerShdw>
          </a:effectLst>
        </p:spPr>
        <p:txBody>
          <a:bodyPr lIns="45719" tIns="45719" rIns="45719" bIns="45719"/>
          <a:lstStyle/>
          <a:p>
            <a:pPr defTabSz="914367">
              <a:spcBef>
                <a:spcPts val="562"/>
              </a:spcBef>
              <a:defRPr sz="3400">
                <a:latin typeface="Comic Sans MS"/>
                <a:ea typeface="Comic Sans MS"/>
                <a:cs typeface="Comic Sans MS"/>
                <a:sym typeface="Comic Sans MS"/>
              </a:defRPr>
            </a:pPr>
            <a:endParaRPr sz="2391">
              <a:latin typeface="Comic Sans MS"/>
              <a:ea typeface="Comic Sans MS"/>
              <a:cs typeface="Comic Sans MS"/>
              <a:sym typeface="Comic Sans MS"/>
            </a:endParaRPr>
          </a:p>
        </p:txBody>
      </p:sp>
      <p:sp>
        <p:nvSpPr>
          <p:cNvPr id="173" name="Shape 173"/>
          <p:cNvSpPr/>
          <p:nvPr/>
        </p:nvSpPr>
        <p:spPr>
          <a:xfrm>
            <a:off x="4410075" y="5170488"/>
            <a:ext cx="0" cy="892175"/>
          </a:xfrm>
          <a:prstGeom prst="line">
            <a:avLst/>
          </a:prstGeom>
          <a:ln w="25400">
            <a:solidFill>
              <a:srgbClr val="3333CC"/>
            </a:solidFill>
          </a:ln>
          <a:effectLst>
            <a:outerShdw blurRad="50800" dist="25400" dir="5400000" rotWithShape="0">
              <a:srgbClr val="000000">
                <a:alpha val="38000"/>
              </a:srgbClr>
            </a:outerShdw>
          </a:effectLst>
        </p:spPr>
        <p:txBody>
          <a:bodyPr lIns="45719" tIns="45719" rIns="45719" bIns="45719"/>
          <a:lstStyle/>
          <a:p>
            <a:pPr defTabSz="914367">
              <a:spcBef>
                <a:spcPts val="562"/>
              </a:spcBef>
              <a:defRPr sz="3400">
                <a:latin typeface="Comic Sans MS"/>
                <a:ea typeface="Comic Sans MS"/>
                <a:cs typeface="Comic Sans MS"/>
                <a:sym typeface="Comic Sans MS"/>
              </a:defRPr>
            </a:pPr>
            <a:endParaRPr sz="2391">
              <a:latin typeface="Comic Sans MS"/>
              <a:ea typeface="Comic Sans MS"/>
              <a:cs typeface="Comic Sans MS"/>
              <a:sym typeface="Comic Sans MS"/>
            </a:endParaRPr>
          </a:p>
        </p:txBody>
      </p:sp>
      <p:sp>
        <p:nvSpPr>
          <p:cNvPr id="45069" name="Shape 174"/>
          <p:cNvSpPr>
            <a:spLocks noChangeArrowheads="1"/>
          </p:cNvSpPr>
          <p:nvPr/>
        </p:nvSpPr>
        <p:spPr bwMode="auto">
          <a:xfrm>
            <a:off x="5270500" y="587375"/>
            <a:ext cx="13684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19" tIns="45719" rIns="45719" bIns="45719">
            <a:spAutoFit/>
          </a:bodyPr>
          <a:lstStyle>
            <a:lvl1pPr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defTabSz="1300163">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defTabSz="1300163"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ts val="800"/>
              </a:spcBef>
            </a:pPr>
            <a:r>
              <a:rPr lang="en-US" altLang="en-US" sz="3200">
                <a:latin typeface="Times New Roman" panose="02020603050405020304" pitchFamily="18" charset="0"/>
                <a:cs typeface="Times New Roman" panose="02020603050405020304" pitchFamily="18" charset="0"/>
              </a:rPr>
              <a:t>Internet</a:t>
            </a:r>
          </a:p>
        </p:txBody>
      </p:sp>
      <p:sp>
        <p:nvSpPr>
          <p:cNvPr id="175" name="Shape 175"/>
          <p:cNvSpPr/>
          <p:nvPr/>
        </p:nvSpPr>
        <p:spPr>
          <a:xfrm>
            <a:off x="304800" y="2827338"/>
            <a:ext cx="1158875" cy="460375"/>
          </a:xfrm>
          <a:prstGeom prst="rect">
            <a:avLst/>
          </a:prstGeom>
          <a:ln w="12700">
            <a:miter lim="400000"/>
          </a:ln>
          <a:extLst>
            <a:ext uri="{C572A759-6A51-4108-AA02-DFA0A04FC94B}"/>
          </a:extLst>
        </p:spPr>
        <p:txBody>
          <a:bodyPr wrap="none" lIns="45719" tIns="45719" rIns="45719" bIns="45719">
            <a:spAutoFit/>
          </a:bodyPr>
          <a:lstStyle>
            <a:lvl1pPr algn="l" defTabSz="1300480">
              <a:spcBef>
                <a:spcPts val="800"/>
              </a:spcBef>
              <a:defRPr sz="3400">
                <a:latin typeface="Comic Sans MS"/>
                <a:ea typeface="Comic Sans MS"/>
                <a:cs typeface="Comic Sans MS"/>
                <a:sym typeface="Comic Sans MS"/>
              </a:defRPr>
            </a:lvl1pPr>
          </a:lstStyle>
          <a:p>
            <a:pPr>
              <a:defRPr/>
            </a:pPr>
            <a:r>
              <a:rPr sz="2391" dirty="0">
                <a:latin typeface="Times New Roman" panose="02020603050405020304" pitchFamily="18" charset="0"/>
                <a:cs typeface="Times New Roman" panose="02020603050405020304" pitchFamily="18" charset="0"/>
              </a:rPr>
              <a:t>SD Card</a:t>
            </a:r>
          </a:p>
        </p:txBody>
      </p:sp>
      <p:sp>
        <p:nvSpPr>
          <p:cNvPr id="176" name="Shape 176"/>
          <p:cNvSpPr/>
          <p:nvPr/>
        </p:nvSpPr>
        <p:spPr>
          <a:xfrm>
            <a:off x="3330575" y="6097588"/>
            <a:ext cx="1890713" cy="460375"/>
          </a:xfrm>
          <a:prstGeom prst="rect">
            <a:avLst/>
          </a:prstGeom>
          <a:ln w="12700">
            <a:miter lim="400000"/>
          </a:ln>
          <a:extLst>
            <a:ext uri="{C572A759-6A51-4108-AA02-DFA0A04FC94B}"/>
          </a:extLst>
        </p:spPr>
        <p:txBody>
          <a:bodyPr wrap="none" lIns="45719" tIns="45719" rIns="45719" bIns="45719">
            <a:spAutoFit/>
          </a:bodyPr>
          <a:lstStyle>
            <a:lvl1pPr algn="l" defTabSz="1300480">
              <a:spcBef>
                <a:spcPts val="800"/>
              </a:spcBef>
              <a:defRPr sz="3400">
                <a:latin typeface="Comic Sans MS"/>
                <a:ea typeface="Comic Sans MS"/>
                <a:cs typeface="Comic Sans MS"/>
                <a:sym typeface="Comic Sans MS"/>
              </a:defRPr>
            </a:lvl1pPr>
          </a:lstStyle>
          <a:p>
            <a:pPr>
              <a:defRPr/>
            </a:pPr>
            <a:r>
              <a:rPr sz="2391" dirty="0">
                <a:latin typeface="Times New Roman" panose="02020603050405020304" pitchFamily="18" charset="0"/>
                <a:cs typeface="Times New Roman" panose="02020603050405020304" pitchFamily="18" charset="0"/>
              </a:rPr>
              <a:t>Flash Memory</a:t>
            </a:r>
          </a:p>
        </p:txBody>
      </p:sp>
      <p:pic>
        <p:nvPicPr>
          <p:cNvPr id="45072" name="pasted-image.tif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64375" y="2768600"/>
            <a:ext cx="194945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78" name="Shape 178"/>
          <p:cNvSpPr/>
          <p:nvPr/>
        </p:nvSpPr>
        <p:spPr>
          <a:xfrm>
            <a:off x="6623050" y="3733800"/>
            <a:ext cx="587375" cy="0"/>
          </a:xfrm>
          <a:prstGeom prst="line">
            <a:avLst/>
          </a:prstGeom>
          <a:ln w="25400">
            <a:solidFill>
              <a:srgbClr val="3333CC"/>
            </a:solidFill>
            <a:tailEnd type="triangle"/>
          </a:ln>
          <a:effectLst>
            <a:outerShdw blurRad="50800" dist="25400" dir="5400000" rotWithShape="0">
              <a:srgbClr val="000000">
                <a:alpha val="38000"/>
              </a:srgbClr>
            </a:outerShdw>
          </a:effectLst>
        </p:spPr>
        <p:txBody>
          <a:bodyPr lIns="45719" tIns="45719" rIns="45719" bIns="45719"/>
          <a:lstStyle/>
          <a:p>
            <a:pPr defTabSz="914367">
              <a:spcBef>
                <a:spcPts val="562"/>
              </a:spcBef>
              <a:defRPr sz="3400">
                <a:latin typeface="Comic Sans MS"/>
                <a:ea typeface="Comic Sans MS"/>
                <a:cs typeface="Comic Sans MS"/>
                <a:sym typeface="Comic Sans MS"/>
              </a:defRPr>
            </a:pPr>
            <a:endParaRPr sz="2391">
              <a:latin typeface="Comic Sans MS"/>
              <a:ea typeface="Comic Sans MS"/>
              <a:cs typeface="Comic Sans MS"/>
              <a:sym typeface="Comic Sans MS"/>
            </a:endParaRPr>
          </a:p>
        </p:txBody>
      </p:sp>
      <p:sp>
        <p:nvSpPr>
          <p:cNvPr id="179" name="Shape 179"/>
          <p:cNvSpPr/>
          <p:nvPr/>
        </p:nvSpPr>
        <p:spPr>
          <a:xfrm>
            <a:off x="7386638" y="3883025"/>
            <a:ext cx="1304925" cy="460375"/>
          </a:xfrm>
          <a:prstGeom prst="rect">
            <a:avLst/>
          </a:prstGeom>
          <a:ln w="12700">
            <a:miter lim="400000"/>
          </a:ln>
          <a:extLst>
            <a:ext uri="{C572A759-6A51-4108-AA02-DFA0A04FC94B}"/>
          </a:extLst>
        </p:spPr>
        <p:txBody>
          <a:bodyPr wrap="none" lIns="45719" tIns="45719" rIns="45719" bIns="45719">
            <a:spAutoFit/>
          </a:bodyPr>
          <a:lstStyle>
            <a:lvl1pPr algn="l" defTabSz="1300480">
              <a:spcBef>
                <a:spcPts val="800"/>
              </a:spcBef>
              <a:defRPr sz="3400">
                <a:latin typeface="Comic Sans MS"/>
                <a:ea typeface="Comic Sans MS"/>
                <a:cs typeface="Comic Sans MS"/>
                <a:sym typeface="Comic Sans MS"/>
              </a:defRPr>
            </a:lvl1pPr>
          </a:lstStyle>
          <a:p>
            <a:pPr>
              <a:defRPr/>
            </a:pPr>
            <a:r>
              <a:rPr sz="2391" dirty="0">
                <a:latin typeface="Times New Roman" panose="02020603050405020304" pitchFamily="18" charset="0"/>
                <a:cs typeface="Times New Roman" panose="02020603050405020304" pitchFamily="18" charset="0"/>
              </a:rPr>
              <a:t>Bluetooth</a:t>
            </a:r>
          </a:p>
        </p:txBody>
      </p:sp>
      <p:sp>
        <p:nvSpPr>
          <p:cNvPr id="19" name="Rectangle 1"/>
          <p:cNvSpPr txBox="1">
            <a:spLocks noChangeArrowheads="1"/>
          </p:cNvSpPr>
          <p:nvPr/>
        </p:nvSpPr>
        <p:spPr>
          <a:xfrm>
            <a:off x="31750" y="79375"/>
            <a:ext cx="7772400" cy="835025"/>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a:lstStyle>
          <a:p>
            <a:pPr eaLnBrk="1">
              <a:defRPr/>
            </a:pPr>
            <a:r>
              <a:rPr lang="en-US" altLang="en-US" u="none" kern="0" dirty="0">
                <a:latin typeface="Times New Roman" panose="02020603050405020304" pitchFamily="18" charset="0"/>
                <a:cs typeface="Times New Roman" panose="02020603050405020304" pitchFamily="18" charset="0"/>
              </a:rPr>
              <a:t>Today’s GPS</a:t>
            </a:r>
          </a:p>
        </p:txBody>
      </p:sp>
      <p:pic>
        <p:nvPicPr>
          <p:cNvPr id="20" name="Picture 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080408" y="2705100"/>
            <a:ext cx="5619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11"/>
          <p:cNvSpPr>
            <a:spLocks noChangeShapeType="1"/>
          </p:cNvSpPr>
          <p:nvPr/>
        </p:nvSpPr>
        <p:spPr bwMode="auto">
          <a:xfrm flipV="1">
            <a:off x="6623050" y="1712913"/>
            <a:ext cx="763587" cy="927100"/>
          </a:xfrm>
          <a:prstGeom prst="line">
            <a:avLst/>
          </a:prstGeom>
          <a:noFill/>
          <a:ln w="25400">
            <a:solidFill>
              <a:srgbClr val="C00000"/>
            </a:solidFill>
            <a:round/>
            <a:headEnd type="triangle" w="med" len="med"/>
            <a:tailEnd/>
          </a:ln>
          <a:effectLst>
            <a:outerShdw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45720" rIns="45720"/>
          <a:lstStyle/>
          <a:p>
            <a:endParaRPr lang="en-US"/>
          </a:p>
        </p:txBody>
      </p:sp>
      <p:sp>
        <p:nvSpPr>
          <p:cNvPr id="22" name="Rectangle 16"/>
          <p:cNvSpPr>
            <a:spLocks/>
          </p:cNvSpPr>
          <p:nvPr/>
        </p:nvSpPr>
        <p:spPr bwMode="auto">
          <a:xfrm>
            <a:off x="7204738" y="1231900"/>
            <a:ext cx="1296988"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ctr" eaLnBrk="1">
              <a:spcBef>
                <a:spcPts val="600"/>
              </a:spcBef>
              <a:buFont typeface="Zapf Dingbats" charset="0"/>
              <a:buNone/>
            </a:pPr>
            <a:r>
              <a:rPr lang="en-US" altLang="en-US"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GPS</a:t>
            </a:r>
          </a:p>
          <a:p>
            <a:pPr algn="ctr" eaLnBrk="1">
              <a:spcBef>
                <a:spcPts val="600"/>
              </a:spcBef>
              <a:buFont typeface="Zapf Dingbats" charset="0"/>
              <a:buNone/>
            </a:pPr>
            <a:r>
              <a:rPr lang="en-US" altLang="en-US"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receiver</a:t>
            </a:r>
          </a:p>
        </p:txBody>
      </p:sp>
      <p:pic>
        <p:nvPicPr>
          <p:cNvPr id="2" name="Picture 1"/>
          <p:cNvPicPr>
            <a:picLocks noChangeAspect="1"/>
          </p:cNvPicPr>
          <p:nvPr/>
        </p:nvPicPr>
        <p:blipFill>
          <a:blip r:embed="rId10"/>
          <a:stretch>
            <a:fillRect/>
          </a:stretch>
        </p:blipFill>
        <p:spPr>
          <a:xfrm>
            <a:off x="8259603" y="4435025"/>
            <a:ext cx="644843" cy="1074738"/>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a:xfrm>
            <a:off x="319088" y="417513"/>
            <a:ext cx="7772400" cy="990600"/>
          </a:xfrm>
        </p:spPr>
        <p:txBody>
          <a:bodyPr/>
          <a:lstStyle/>
          <a:p>
            <a:pPr eaLnBrk="1"/>
            <a:r>
              <a:rPr lang="en-US" altLang="en-US" b="1" u="none" dirty="0">
                <a:latin typeface="Times New Roman" panose="02020603050405020304" pitchFamily="18" charset="0"/>
                <a:cs typeface="Times New Roman" panose="02020603050405020304" pitchFamily="18" charset="0"/>
              </a:rPr>
              <a:t>Garmin GPS Devices</a:t>
            </a:r>
          </a:p>
        </p:txBody>
      </p:sp>
      <p:sp>
        <p:nvSpPr>
          <p:cNvPr id="46083" name="Rectangle 2"/>
          <p:cNvSpPr>
            <a:spLocks noGrp="1" noChangeArrowheads="1"/>
          </p:cNvSpPr>
          <p:nvPr>
            <p:ph type="body" idx="1"/>
          </p:nvPr>
        </p:nvSpPr>
        <p:spPr>
          <a:xfrm>
            <a:off x="295275" y="2125663"/>
            <a:ext cx="7772400" cy="4648200"/>
          </a:xfrm>
        </p:spPr>
        <p:txBody>
          <a:bodyPr/>
          <a:lstStyle/>
          <a:p>
            <a:pPr marL="317500" indent="-317500" eaLnBrk="1">
              <a:spcBef>
                <a:spcPts val="600"/>
              </a:spcBef>
            </a:pPr>
            <a:r>
              <a:rPr lang="en-US" altLang="en-US" sz="260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The most widespread</a:t>
            </a:r>
          </a:p>
          <a:p>
            <a:pPr marL="317500" indent="-317500" eaLnBrk="1">
              <a:spcBef>
                <a:spcPts val="600"/>
              </a:spcBef>
            </a:pPr>
            <a:endParaRPr lang="en-US" altLang="en-US" sz="260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317500" indent="-317500" eaLnBrk="1">
              <a:spcBef>
                <a:spcPts val="600"/>
              </a:spcBef>
            </a:pPr>
            <a:r>
              <a:rPr lang="en-US" altLang="en-US" sz="260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Linux-based Operating System</a:t>
            </a:r>
          </a:p>
          <a:p>
            <a:pPr marL="317500" indent="-317500" eaLnBrk="1">
              <a:spcBef>
                <a:spcPts val="600"/>
              </a:spcBef>
            </a:pPr>
            <a:endParaRPr lang="en-US" altLang="en-US" sz="260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317500" indent="-317500" eaLnBrk="1">
              <a:spcBef>
                <a:spcPts val="600"/>
              </a:spcBef>
            </a:pPr>
            <a:r>
              <a:rPr lang="en-US" altLang="en-US" sz="260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Covering a Wide Range (Maritime and Aviation)</a:t>
            </a:r>
          </a:p>
        </p:txBody>
      </p:sp>
      <p:sp>
        <p:nvSpPr>
          <p:cNvPr id="46084"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EC6B3B1E-990C-46D6-80A2-D82DFE19699D}"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47</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46085" name="Picture 4" descr="n&amp;uuml;vi&amp;reg; 67LM"/>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9188" y="4826000"/>
            <a:ext cx="1890712"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6086" name="Picture 5" descr="GTN 75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22900" y="4667250"/>
            <a:ext cx="2051050"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6087" name="Picture 6" descr="pasted-image.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43575" y="1130300"/>
            <a:ext cx="315277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Grp="1" noChangeArrowheads="1"/>
          </p:cNvSpPr>
          <p:nvPr>
            <p:ph type="title"/>
          </p:nvPr>
        </p:nvSpPr>
        <p:spPr/>
        <p:txBody>
          <a:bodyPr/>
          <a:lstStyle/>
          <a:p>
            <a:pPr eaLnBrk="1"/>
            <a:r>
              <a:rPr lang="en-US" altLang="en-US" u="none">
                <a:latin typeface="Times New Roman" panose="02020603050405020304" pitchFamily="18" charset="0"/>
                <a:cs typeface="Times New Roman" panose="02020603050405020304" pitchFamily="18" charset="0"/>
              </a:rPr>
              <a:t>Data on GPS Devices</a:t>
            </a:r>
          </a:p>
        </p:txBody>
      </p:sp>
      <p:sp>
        <p:nvSpPr>
          <p:cNvPr id="48131" name="Rectangle 2"/>
          <p:cNvSpPr>
            <a:spLocks noGrp="1" noChangeArrowheads="1"/>
          </p:cNvSpPr>
          <p:nvPr>
            <p:ph type="body" idx="1"/>
          </p:nvPr>
        </p:nvSpPr>
        <p:spPr>
          <a:xfrm>
            <a:off x="209550" y="1552575"/>
            <a:ext cx="8655050" cy="4648200"/>
          </a:xfrm>
        </p:spPr>
        <p:txBody>
          <a:bodyPr/>
          <a:lstStyle/>
          <a:p>
            <a:pPr eaLnBrk="1">
              <a:spcBef>
                <a:spcPts val="600"/>
              </a:spcBef>
            </a:pPr>
            <a:r>
              <a:rPr lang="en-US" altLang="en-US" dirty="0">
                <a:latin typeface="Times New Roman" panose="02020603050405020304" pitchFamily="18" charset="0"/>
                <a:cs typeface="Times New Roman" panose="02020603050405020304" pitchFamily="18" charset="0"/>
              </a:rPr>
              <a:t>Privacy Data inside, such as Location Information</a:t>
            </a:r>
          </a:p>
          <a:p>
            <a:pPr eaLnBrk="1">
              <a:spcBef>
                <a:spcPts val="600"/>
              </a:spcBef>
            </a:pPr>
            <a:r>
              <a:rPr lang="en-US" altLang="en-US" dirty="0">
                <a:latin typeface="Times New Roman" panose="02020603050405020304" pitchFamily="18" charset="0"/>
                <a:cs typeface="Times New Roman" panose="02020603050405020304" pitchFamily="18" charset="0"/>
              </a:rPr>
              <a:t>Evidence of a criminal act or information of interest</a:t>
            </a:r>
          </a:p>
          <a:p>
            <a:pPr lvl="1" eaLnBrk="1">
              <a:spcBef>
                <a:spcPts val="600"/>
              </a:spcBef>
            </a:pPr>
            <a:r>
              <a:rPr lang="en-US" altLang="en-US" dirty="0">
                <a:latin typeface="Times New Roman" panose="02020603050405020304" pitchFamily="18" charset="0"/>
                <a:cs typeface="Times New Roman" panose="02020603050405020304" pitchFamily="18" charset="0"/>
              </a:rPr>
              <a:t>Track logs</a:t>
            </a:r>
          </a:p>
          <a:p>
            <a:pPr lvl="1" eaLnBrk="1">
              <a:spcBef>
                <a:spcPts val="600"/>
              </a:spcBef>
            </a:pPr>
            <a:r>
              <a:rPr lang="en-US" altLang="en-US" dirty="0">
                <a:latin typeface="Times New Roman" panose="02020603050405020304" pitchFamily="18" charset="0"/>
                <a:cs typeface="Times New Roman" panose="02020603050405020304" pitchFamily="18" charset="0"/>
              </a:rPr>
              <a:t>Track points</a:t>
            </a:r>
          </a:p>
          <a:p>
            <a:pPr lvl="1" eaLnBrk="1">
              <a:spcBef>
                <a:spcPts val="600"/>
              </a:spcBef>
            </a:pPr>
            <a:r>
              <a:rPr lang="en-US" altLang="en-US" dirty="0">
                <a:latin typeface="Times New Roman" panose="02020603050405020304" pitchFamily="18" charset="0"/>
                <a:cs typeface="Times New Roman" panose="02020603050405020304" pitchFamily="18" charset="0"/>
              </a:rPr>
              <a:t>Stored Location; Home, Office, </a:t>
            </a:r>
            <a:r>
              <a:rPr lang="en-US" altLang="en-US" dirty="0" err="1">
                <a:latin typeface="Times New Roman" panose="02020603050405020304" pitchFamily="18" charset="0"/>
                <a:cs typeface="Times New Roman" panose="02020603050405020304" pitchFamily="18" charset="0"/>
              </a:rPr>
              <a:t>etc</a:t>
            </a:r>
            <a:r>
              <a:rPr lang="en-US" altLang="en-US" dirty="0">
                <a:latin typeface="Times New Roman" panose="02020603050405020304" pitchFamily="18" charset="0"/>
                <a:cs typeface="Times New Roman" panose="02020603050405020304" pitchFamily="18" charset="0"/>
              </a:rPr>
              <a:t>…</a:t>
            </a:r>
          </a:p>
          <a:p>
            <a:pPr lvl="1" eaLnBrk="1">
              <a:spcBef>
                <a:spcPts val="600"/>
              </a:spcBef>
            </a:pPr>
            <a:r>
              <a:rPr lang="en-US" altLang="en-US" dirty="0">
                <a:latin typeface="Times New Roman" panose="02020603050405020304" pitchFamily="18" charset="0"/>
                <a:cs typeface="Times New Roman" panose="02020603050405020304" pitchFamily="18" charset="0"/>
              </a:rPr>
              <a:t>Recent Address</a:t>
            </a:r>
          </a:p>
          <a:p>
            <a:pPr lvl="1" eaLnBrk="1">
              <a:spcBef>
                <a:spcPts val="600"/>
              </a:spcBef>
            </a:pPr>
            <a:r>
              <a:rPr lang="en-US" altLang="en-US" dirty="0">
                <a:latin typeface="Times New Roman" panose="02020603050405020304" pitchFamily="18" charset="0"/>
                <a:cs typeface="Times New Roman" panose="02020603050405020304" pitchFamily="18" charset="0"/>
              </a:rPr>
              <a:t>Call Logs (Missed, Dialed, Received)</a:t>
            </a:r>
          </a:p>
          <a:p>
            <a:pPr lvl="1" eaLnBrk="1">
              <a:spcBef>
                <a:spcPts val="600"/>
              </a:spcBef>
            </a:pPr>
            <a:r>
              <a:rPr lang="en-US" altLang="en-US" dirty="0">
                <a:latin typeface="Times New Roman" panose="02020603050405020304" pitchFamily="18" charset="0"/>
                <a:cs typeface="Times New Roman" panose="02020603050405020304" pitchFamily="18" charset="0"/>
              </a:rPr>
              <a:t>Video, Photos, Audio</a:t>
            </a:r>
          </a:p>
        </p:txBody>
      </p:sp>
      <p:sp>
        <p:nvSpPr>
          <p:cNvPr id="48132"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771EFDE6-BA0F-494C-A428-86F68FB911B9}"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48</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8133" name="Rectangle 4"/>
          <p:cNvSpPr>
            <a:spLocks/>
          </p:cNvSpPr>
          <p:nvPr/>
        </p:nvSpPr>
        <p:spPr bwMode="auto">
          <a:xfrm>
            <a:off x="209550" y="6288088"/>
            <a:ext cx="4625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dirty="0">
                <a:latin typeface="Times New Roman" panose="02020603050405020304" pitchFamily="18" charset="0"/>
                <a:cs typeface="Times New Roman" panose="02020603050405020304" pitchFamily="18" charset="0"/>
              </a:rPr>
              <a:t>[1] Resources: http:</a:t>
            </a:r>
            <a:r>
              <a:rPr lang="en-US" altLang="en-US" sz="2000" dirty="0">
                <a:solidFill>
                  <a:schemeClr val="tx1"/>
                </a:solidFill>
                <a:latin typeface="Times New Roman" panose="02020603050405020304" pitchFamily="18" charset="0"/>
                <a:cs typeface="Times New Roman" panose="02020603050405020304" pitchFamily="18" charset="0"/>
              </a:rPr>
              <a:t>//www.gpsforensics.org</a:t>
            </a:r>
          </a:p>
        </p:txBody>
      </p:sp>
      <p:pic>
        <p:nvPicPr>
          <p:cNvPr id="48134" name="Picture 5" descr="pasted-imag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1538" y="34925"/>
            <a:ext cx="3192462"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8135" name="Picture 6"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3275" y="5280025"/>
            <a:ext cx="2314575"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215900" y="219075"/>
            <a:ext cx="7772400" cy="1143000"/>
          </a:xfrm>
        </p:spPr>
        <p:txBody>
          <a:bodyPr/>
          <a:lstStyle/>
          <a:p>
            <a:pPr algn="ctr" eaLnBrk="1"/>
            <a:r>
              <a:rPr lang="en-US" altLang="en-US" b="1" u="none" dirty="0">
                <a:latin typeface="Times New Roman" panose="02020603050405020304" pitchFamily="18" charset="0"/>
                <a:cs typeface="Times New Roman" panose="02020603050405020304" pitchFamily="18" charset="0"/>
              </a:rPr>
              <a:t>Tools used for Garmin Forensics </a:t>
            </a:r>
          </a:p>
        </p:txBody>
      </p:sp>
      <p:sp>
        <p:nvSpPr>
          <p:cNvPr id="49155" name="Rectangle 2"/>
          <p:cNvSpPr>
            <a:spLocks noGrp="1" noChangeArrowheads="1"/>
          </p:cNvSpPr>
          <p:nvPr>
            <p:ph type="body" idx="1"/>
          </p:nvPr>
        </p:nvSpPr>
        <p:spPr/>
        <p:txBody>
          <a:bodyPr/>
          <a:lstStyle/>
          <a:p>
            <a:pPr marL="260350" indent="-260350" defTabSz="868363" eaLnBrk="1">
              <a:spcBef>
                <a:spcPts val="800"/>
              </a:spcBef>
            </a:pPr>
            <a:r>
              <a:rPr lang="en-US" altLang="en-US" sz="3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Faraday Bag</a:t>
            </a:r>
          </a:p>
          <a:p>
            <a:pPr marL="260350" indent="-260350" defTabSz="868363" eaLnBrk="1">
              <a:spcBef>
                <a:spcPts val="500"/>
              </a:spcBef>
            </a:pPr>
            <a:endParaRPr lang="en-US" altLang="en-US" sz="3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868363" eaLnBrk="1">
              <a:spcBef>
                <a:spcPts val="800"/>
              </a:spcBef>
            </a:pPr>
            <a:r>
              <a:rPr lang="en-US" altLang="en-US" sz="3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USB Write Blocker</a:t>
            </a:r>
          </a:p>
          <a:p>
            <a:pPr marL="260350" indent="-260350" defTabSz="868363" eaLnBrk="1">
              <a:spcBef>
                <a:spcPts val="500"/>
              </a:spcBef>
            </a:pPr>
            <a:endParaRPr lang="en-US" altLang="en-US" sz="3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868363" eaLnBrk="1">
              <a:spcBef>
                <a:spcPts val="800"/>
              </a:spcBef>
            </a:pPr>
            <a:r>
              <a:rPr lang="en-US" altLang="en-US" sz="3400" dirty="0" err="1">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AccessData</a:t>
            </a:r>
            <a:r>
              <a:rPr lang="en-US" altLang="en-US" sz="3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FTK Imager</a:t>
            </a:r>
          </a:p>
          <a:p>
            <a:pPr marL="260350" indent="-260350" defTabSz="868363" eaLnBrk="1">
              <a:spcBef>
                <a:spcPts val="500"/>
              </a:spcBef>
            </a:pPr>
            <a:endParaRPr lang="en-US" altLang="en-US" sz="3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60350" indent="-260350" defTabSz="868363" eaLnBrk="1">
              <a:spcBef>
                <a:spcPts val="800"/>
              </a:spcBef>
            </a:pPr>
            <a:r>
              <a:rPr lang="en-US" altLang="en-US" sz="3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Google Earth</a:t>
            </a:r>
          </a:p>
        </p:txBody>
      </p:sp>
      <p:sp>
        <p:nvSpPr>
          <p:cNvPr id="49156"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3E28E329-1A30-46C4-9452-FEADA4787206}"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49</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49157" name="Picture 4" descr="image1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1713" y="1471613"/>
            <a:ext cx="288131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158" name="Picture 5" descr="image13.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00763" y="2733675"/>
            <a:ext cx="284321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159" name="Picture 6" descr="image1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1713" y="3932238"/>
            <a:ext cx="28813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9160" name="Picture 7" descr="image15.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2350" y="5040313"/>
            <a:ext cx="2841625"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3" y="174625"/>
            <a:ext cx="8534400" cy="854075"/>
          </a:xfrm>
        </p:spPr>
        <p:txBody>
          <a:bodyPr/>
          <a:lstStyle/>
          <a:p>
            <a:pPr eaLnBrk="1" hangingPunct="1">
              <a:defRPr/>
            </a:pPr>
            <a:r>
              <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Latest development on San Bernardino Attack (cont’d)</a:t>
            </a:r>
            <a:r>
              <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243" name="Slide Number Placeholder 3"/>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F8998946-F8FD-4371-A6CC-CAE412E5D00A}"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5</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219200" y="1181100"/>
            <a:ext cx="6315075" cy="5448300"/>
          </a:xfrm>
          <a:prstGeom prst="rect">
            <a:avLst/>
          </a:prstGeom>
        </p:spPr>
      </p:pic>
      <p:pic>
        <p:nvPicPr>
          <p:cNvPr id="4" name="Picture 3"/>
          <p:cNvPicPr>
            <a:picLocks noChangeAspect="1"/>
          </p:cNvPicPr>
          <p:nvPr/>
        </p:nvPicPr>
        <p:blipFill>
          <a:blip r:embed="rId4"/>
          <a:stretch>
            <a:fillRect/>
          </a:stretch>
        </p:blipFill>
        <p:spPr>
          <a:xfrm>
            <a:off x="5562600" y="685800"/>
            <a:ext cx="2581275" cy="419100"/>
          </a:xfrm>
          <a:prstGeom prst="rect">
            <a:avLst/>
          </a:prstGeom>
        </p:spPr>
      </p:pic>
      <p:pic>
        <p:nvPicPr>
          <p:cNvPr id="5" name="Picture 4"/>
          <p:cNvPicPr>
            <a:picLocks noChangeAspect="1"/>
          </p:cNvPicPr>
          <p:nvPr/>
        </p:nvPicPr>
        <p:blipFill>
          <a:blip r:embed="rId5"/>
          <a:stretch>
            <a:fillRect/>
          </a:stretch>
        </p:blipFill>
        <p:spPr>
          <a:xfrm rot="21267818">
            <a:off x="758771" y="2667000"/>
            <a:ext cx="8004229" cy="1276350"/>
          </a:xfrm>
          <a:prstGeom prst="rect">
            <a:avLst/>
          </a:prstGeom>
        </p:spPr>
      </p:pic>
    </p:spTree>
    <p:extLst>
      <p:ext uri="{BB962C8B-B14F-4D97-AF65-F5344CB8AC3E}">
        <p14:creationId xmlns:p14="http://schemas.microsoft.com/office/powerpoint/2010/main" val="22056081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Grp="1" noChangeArrowheads="1"/>
          </p:cNvSpPr>
          <p:nvPr>
            <p:ph type="title"/>
          </p:nvPr>
        </p:nvSpPr>
        <p:spPr>
          <a:xfrm>
            <a:off x="381000" y="152400"/>
            <a:ext cx="7772400" cy="712788"/>
          </a:xfrm>
        </p:spPr>
        <p:txBody>
          <a:bodyPr/>
          <a:lstStyle/>
          <a:p>
            <a:pPr algn="ctr" eaLnBrk="1"/>
            <a:r>
              <a:rPr lang="en-US" altLang="en-US" dirty="0">
                <a:latin typeface="Times New Roman" panose="02020603050405020304" pitchFamily="18" charset="0"/>
                <a:cs typeface="Times New Roman" panose="02020603050405020304" pitchFamily="18" charset="0"/>
              </a:rPr>
              <a:t>GP</a:t>
            </a:r>
            <a:r>
              <a:rPr lang="en-US" altLang="en-US" u="none" dirty="0">
                <a:latin typeface="Times New Roman" panose="02020603050405020304" pitchFamily="18" charset="0"/>
                <a:cs typeface="Times New Roman" panose="02020603050405020304" pitchFamily="18" charset="0"/>
              </a:rPr>
              <a:t>S </a:t>
            </a:r>
            <a:r>
              <a:rPr lang="en-US" altLang="en-US" u="none" dirty="0" err="1">
                <a:latin typeface="Times New Roman" panose="02020603050405020304" pitchFamily="18" charset="0"/>
                <a:cs typeface="Times New Roman" panose="02020603050405020304" pitchFamily="18" charset="0"/>
              </a:rPr>
              <a:t>e</a:t>
            </a:r>
            <a:r>
              <a:rPr lang="en-US" altLang="en-US" dirty="0" err="1">
                <a:latin typeface="Times New Roman" panose="02020603050405020304" pitchFamily="18" charset="0"/>
                <a:cs typeface="Times New Roman" panose="02020603050405020304" pitchFamily="18" charset="0"/>
              </a:rPr>
              <a:t>X</a:t>
            </a:r>
            <a:r>
              <a:rPr lang="en-US" altLang="en-US" u="none" dirty="0" err="1">
                <a:latin typeface="Times New Roman" panose="02020603050405020304" pitchFamily="18" charset="0"/>
                <a:cs typeface="Times New Roman" panose="02020603050405020304" pitchFamily="18" charset="0"/>
              </a:rPr>
              <a:t>change</a:t>
            </a:r>
            <a:r>
              <a:rPr lang="en-US" altLang="en-US" u="none" dirty="0">
                <a:latin typeface="Times New Roman" panose="02020603050405020304" pitchFamily="18" charset="0"/>
                <a:cs typeface="Times New Roman" panose="02020603050405020304" pitchFamily="18" charset="0"/>
              </a:rPr>
              <a:t> Format (GPX)</a:t>
            </a:r>
          </a:p>
        </p:txBody>
      </p:sp>
      <p:sp>
        <p:nvSpPr>
          <p:cNvPr id="50179" name="Rectangle 2"/>
          <p:cNvSpPr>
            <a:spLocks noGrp="1" noChangeArrowheads="1"/>
          </p:cNvSpPr>
          <p:nvPr>
            <p:ph type="body" idx="1"/>
          </p:nvPr>
        </p:nvSpPr>
        <p:spPr>
          <a:xfrm>
            <a:off x="152400" y="990600"/>
            <a:ext cx="4191000" cy="1828800"/>
          </a:xfrm>
        </p:spPr>
        <p:txBody>
          <a:bodyPr/>
          <a:lstStyle/>
          <a:p>
            <a:pPr marL="273050" indent="-273050" eaLnBrk="1">
              <a:spcBef>
                <a:spcPts val="800"/>
              </a:spcBef>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XML</a:t>
            </a:r>
          </a:p>
          <a:p>
            <a:pPr marL="720725" lvl="1" indent="-273050" eaLnBrk="1">
              <a:spcBef>
                <a:spcPts val="800"/>
              </a:spcBef>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Waypoint</a:t>
            </a:r>
          </a:p>
          <a:p>
            <a:pPr marL="720725" lvl="1" indent="-273050" eaLnBrk="1">
              <a:spcBef>
                <a:spcPts val="800"/>
              </a:spcBef>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Route</a:t>
            </a:r>
          </a:p>
          <a:p>
            <a:pPr marL="720725" lvl="1" indent="-273050" eaLnBrk="1">
              <a:spcBef>
                <a:spcPts val="800"/>
              </a:spcBef>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Track</a:t>
            </a:r>
          </a:p>
        </p:txBody>
      </p:sp>
      <p:sp>
        <p:nvSpPr>
          <p:cNvPr id="50180"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D346B5EE-E386-4144-8C0E-1A0A18920934}"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50</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0181" name="pasted-imag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2352" y="968399"/>
            <a:ext cx="452856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 name="Picture 1"/>
          <p:cNvPicPr>
            <a:picLocks noChangeAspect="1"/>
          </p:cNvPicPr>
          <p:nvPr/>
        </p:nvPicPr>
        <p:blipFill>
          <a:blip r:embed="rId4"/>
          <a:stretch>
            <a:fillRect/>
          </a:stretch>
        </p:blipFill>
        <p:spPr>
          <a:xfrm>
            <a:off x="383275" y="2927284"/>
            <a:ext cx="2421340" cy="3300052"/>
          </a:xfrm>
          <a:prstGeom prst="rect">
            <a:avLst/>
          </a:prstGeom>
        </p:spPr>
      </p:pic>
      <p:sp>
        <p:nvSpPr>
          <p:cNvPr id="7" name="Rectangle 4"/>
          <p:cNvSpPr>
            <a:spLocks/>
          </p:cNvSpPr>
          <p:nvPr/>
        </p:nvSpPr>
        <p:spPr bwMode="auto">
          <a:xfrm>
            <a:off x="209550" y="6381690"/>
            <a:ext cx="59547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ClrTx/>
              <a:buSzTx/>
              <a:buFontTx/>
              <a:buNone/>
            </a:pPr>
            <a:r>
              <a:rPr lang="en-US" altLang="en-US" sz="2000" dirty="0">
                <a:latin typeface="Times New Roman" panose="02020603050405020304" pitchFamily="18" charset="0"/>
                <a:cs typeface="Times New Roman" panose="02020603050405020304" pitchFamily="18" charset="0"/>
              </a:rPr>
              <a:t>[1] https://en.wikipedia.org/wiki/GPS_Exchange_Format</a:t>
            </a:r>
            <a:endParaRPr lang="en-US" altLang="en-US" sz="2000" dirty="0">
              <a:solidFill>
                <a:schemeClr val="tx1"/>
              </a:solidFill>
              <a:latin typeface="Times New Roman" panose="02020603050405020304" pitchFamily="18" charset="0"/>
              <a:cs typeface="Times New Roman" panose="02020603050405020304" pitchFamily="18" charset="0"/>
            </a:endParaRPr>
          </a:p>
        </p:txBody>
      </p:sp>
      <p:grpSp>
        <p:nvGrpSpPr>
          <p:cNvPr id="4" name="Group 3"/>
          <p:cNvGrpSpPr/>
          <p:nvPr/>
        </p:nvGrpSpPr>
        <p:grpSpPr>
          <a:xfrm>
            <a:off x="1407427" y="3240905"/>
            <a:ext cx="3558952" cy="797695"/>
            <a:chOff x="1407427" y="3240905"/>
            <a:chExt cx="3558952" cy="797695"/>
          </a:xfrm>
        </p:grpSpPr>
        <p:sp>
          <p:nvSpPr>
            <p:cNvPr id="8" name="Rectangle 1"/>
            <p:cNvSpPr txBox="1">
              <a:spLocks noChangeArrowheads="1"/>
            </p:cNvSpPr>
            <p:nvPr/>
          </p:nvSpPr>
          <p:spPr bwMode="auto">
            <a:xfrm>
              <a:off x="1407427" y="3240905"/>
              <a:ext cx="3558952"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a:lstStyle>
            <a:p>
              <a:pPr algn="ctr" eaLnBrk="1"/>
              <a:r>
                <a:rPr lang="en-US" altLang="en-US" sz="2800" u="none" kern="0" dirty="0">
                  <a:latin typeface="Times New Roman" panose="02020603050405020304" pitchFamily="18" charset="0"/>
                  <a:cs typeface="Times New Roman" panose="02020603050405020304" pitchFamily="18" charset="0"/>
                </a:rPr>
                <a:t>GPS coordinates (latitude and longitude)</a:t>
              </a:r>
            </a:p>
          </p:txBody>
        </p:sp>
        <p:sp>
          <p:nvSpPr>
            <p:cNvPr id="3" name="Rectangle 2"/>
            <p:cNvSpPr/>
            <p:nvPr/>
          </p:nvSpPr>
          <p:spPr bwMode="auto">
            <a:xfrm>
              <a:off x="1632285" y="3597299"/>
              <a:ext cx="1066800" cy="441301"/>
            </a:xfrm>
            <a:prstGeom prst="rect">
              <a:avLst/>
            </a:prstGeom>
            <a:noFill/>
            <a:ln w="47625" cap="flat" cmpd="sng" algn="ctr">
              <a:solidFill>
                <a:srgbClr val="C00000"/>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ts val="500"/>
                </a:spcBef>
                <a:spcAft>
                  <a:spcPct val="0"/>
                </a:spcAft>
                <a:buClrTx/>
                <a:buSzTx/>
                <a:buFontTx/>
                <a:buNone/>
                <a:tabLst/>
              </a:pPr>
              <a:endParaRPr kumimoji="0" lang="en-US" sz="2400" b="0" i="0" u="none" strike="noStrike" cap="none" normalizeH="0" baseline="0">
                <a:ln>
                  <a:noFill/>
                </a:ln>
                <a:solidFill>
                  <a:srgbClr val="000000"/>
                </a:solidFill>
                <a:effectLst/>
                <a:latin typeface="Comic Sans MS" pitchFamily="66" charset="0"/>
                <a:ea typeface="Comic Sans MS" pitchFamily="66" charset="0"/>
                <a:cs typeface="Comic Sans MS" pitchFamily="66" charset="0"/>
                <a:sym typeface="Comic Sans MS" pitchFamily="66" charset="0"/>
              </a:endParaRPr>
            </a:p>
          </p:txBody>
        </p:sp>
        <p:sp>
          <p:nvSpPr>
            <p:cNvPr id="10" name="Rectangle 9"/>
            <p:cNvSpPr/>
            <p:nvPr/>
          </p:nvSpPr>
          <p:spPr bwMode="auto">
            <a:xfrm>
              <a:off x="3352800" y="3597299"/>
              <a:ext cx="1371600" cy="441301"/>
            </a:xfrm>
            <a:prstGeom prst="rect">
              <a:avLst/>
            </a:prstGeom>
            <a:noFill/>
            <a:ln w="47625" cap="flat" cmpd="sng" algn="ctr">
              <a:solidFill>
                <a:srgbClr val="C00000"/>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ts val="500"/>
                </a:spcBef>
                <a:spcAft>
                  <a:spcPct val="0"/>
                </a:spcAft>
                <a:buClrTx/>
                <a:buSzTx/>
                <a:buFontTx/>
                <a:buNone/>
                <a:tabLst/>
              </a:pPr>
              <a:endParaRPr kumimoji="0" lang="en-US" sz="2400" b="0" i="0" u="none" strike="noStrike" cap="none" normalizeH="0" baseline="0">
                <a:ln>
                  <a:noFill/>
                </a:ln>
                <a:solidFill>
                  <a:srgbClr val="000000"/>
                </a:solidFill>
                <a:effectLst/>
                <a:latin typeface="Comic Sans MS" pitchFamily="66" charset="0"/>
                <a:ea typeface="Comic Sans MS" pitchFamily="66" charset="0"/>
                <a:cs typeface="Comic Sans MS" pitchFamily="66" charset="0"/>
                <a:sym typeface="Comic Sans MS" pitchFamily="66"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Grp="1" noChangeArrowheads="1"/>
          </p:cNvSpPr>
          <p:nvPr>
            <p:ph type="title"/>
          </p:nvPr>
        </p:nvSpPr>
        <p:spPr>
          <a:xfrm>
            <a:off x="533400" y="76200"/>
            <a:ext cx="7772400" cy="712788"/>
          </a:xfrm>
        </p:spPr>
        <p:txBody>
          <a:bodyPr/>
          <a:lstStyle/>
          <a:p>
            <a:pPr algn="ctr" eaLnBrk="1"/>
            <a:r>
              <a:rPr lang="en-US" altLang="en-US" sz="3600" dirty="0">
                <a:latin typeface="Times New Roman" panose="02020603050405020304" pitchFamily="18" charset="0"/>
                <a:cs typeface="Times New Roman" panose="02020603050405020304" pitchFamily="18" charset="0"/>
              </a:rPr>
              <a:t>GP</a:t>
            </a:r>
            <a:r>
              <a:rPr lang="en-US" altLang="en-US" sz="3600" u="none" dirty="0">
                <a:latin typeface="Times New Roman" panose="02020603050405020304" pitchFamily="18" charset="0"/>
                <a:cs typeface="Times New Roman" panose="02020603050405020304" pitchFamily="18" charset="0"/>
              </a:rPr>
              <a:t>S </a:t>
            </a:r>
            <a:r>
              <a:rPr lang="en-US" altLang="en-US" sz="3600" u="none" dirty="0" err="1">
                <a:latin typeface="Times New Roman" panose="02020603050405020304" pitchFamily="18" charset="0"/>
                <a:cs typeface="Times New Roman" panose="02020603050405020304" pitchFamily="18" charset="0"/>
              </a:rPr>
              <a:t>e</a:t>
            </a:r>
            <a:r>
              <a:rPr lang="en-US" altLang="en-US" sz="3600" dirty="0" err="1">
                <a:latin typeface="Times New Roman" panose="02020603050405020304" pitchFamily="18" charset="0"/>
                <a:cs typeface="Times New Roman" panose="02020603050405020304" pitchFamily="18" charset="0"/>
              </a:rPr>
              <a:t>X</a:t>
            </a:r>
            <a:r>
              <a:rPr lang="en-US" altLang="en-US" sz="3600" u="none" dirty="0" err="1">
                <a:latin typeface="Times New Roman" panose="02020603050405020304" pitchFamily="18" charset="0"/>
                <a:cs typeface="Times New Roman" panose="02020603050405020304" pitchFamily="18" charset="0"/>
              </a:rPr>
              <a:t>change</a:t>
            </a:r>
            <a:r>
              <a:rPr lang="en-US" altLang="en-US" sz="3600" u="none" dirty="0">
                <a:latin typeface="Times New Roman" panose="02020603050405020304" pitchFamily="18" charset="0"/>
                <a:cs typeface="Times New Roman" panose="02020603050405020304" pitchFamily="18" charset="0"/>
              </a:rPr>
              <a:t> Format (GPX) (cont’d)</a:t>
            </a:r>
          </a:p>
        </p:txBody>
      </p:sp>
      <p:sp>
        <p:nvSpPr>
          <p:cNvPr id="50179" name="Rectangle 2"/>
          <p:cNvSpPr>
            <a:spLocks noGrp="1" noChangeArrowheads="1"/>
          </p:cNvSpPr>
          <p:nvPr>
            <p:ph type="body" idx="1"/>
          </p:nvPr>
        </p:nvSpPr>
        <p:spPr>
          <a:xfrm>
            <a:off x="228600" y="762000"/>
            <a:ext cx="8763000" cy="6074699"/>
          </a:xfrm>
        </p:spPr>
        <p:txBody>
          <a:bodyPr/>
          <a:lstStyle/>
          <a:p>
            <a:pPr marL="273050" indent="-273050" eaLnBrk="1">
              <a:spcBef>
                <a:spcPts val="800"/>
              </a:spcBef>
            </a:pPr>
            <a:r>
              <a:rPr lang="en-US" altLang="en-US"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waypoints:</a:t>
            </a:r>
          </a:p>
          <a:p>
            <a:pPr marL="720725" lvl="1" indent="-273050" eaLnBrk="1">
              <a:spcBef>
                <a:spcPts val="800"/>
              </a:spcBef>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geographic locations defined by a GPS device user using their coordinates or addresses, or some other Point of Interest (POI) so that they will be travelled through.</a:t>
            </a:r>
          </a:p>
          <a:p>
            <a:pPr marL="273050" indent="-273050" eaLnBrk="1">
              <a:spcBef>
                <a:spcPts val="800"/>
              </a:spcBef>
            </a:pPr>
            <a:r>
              <a:rPr lang="en-US" altLang="en-US"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route</a:t>
            </a:r>
          </a:p>
          <a:p>
            <a:pPr marL="720725" lvl="1" indent="-273050" eaLnBrk="1">
              <a:spcBef>
                <a:spcPts val="800"/>
              </a:spcBef>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 route is a path from the starting point (by default, the current location) of a trip to the destination defined by the user.</a:t>
            </a:r>
          </a:p>
          <a:p>
            <a:pPr marL="273050" indent="-273050" eaLnBrk="1">
              <a:spcBef>
                <a:spcPts val="800"/>
              </a:spcBef>
            </a:pPr>
            <a:r>
              <a:rPr lang="en-US" altLang="en-US"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track</a:t>
            </a:r>
          </a:p>
          <a:p>
            <a:pPr marL="720725" lvl="1" indent="-273050" eaLnBrk="1">
              <a:spcBef>
                <a:spcPts val="800"/>
              </a:spcBef>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 history of where GPS device users have been, and when. A track consists of many track points or geographic locations where GPS device users have been travelling through.</a:t>
            </a:r>
          </a:p>
          <a:p>
            <a:pPr marL="720725" lvl="1" indent="-273050" eaLnBrk="1">
              <a:spcBef>
                <a:spcPts val="800"/>
              </a:spcBef>
            </a:pPr>
            <a:r>
              <a:rPr lang="en-US" altLang="en-US" sz="24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One track can contain multiple segments. All track points inside a segment are drawn as one continuous line.</a:t>
            </a:r>
          </a:p>
        </p:txBody>
      </p:sp>
      <p:sp>
        <p:nvSpPr>
          <p:cNvPr id="50180"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D346B5EE-E386-4144-8C0E-1A0A18920934}"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51</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244500084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body" idx="1"/>
          </p:nvPr>
        </p:nvSpPr>
        <p:spPr>
          <a:xfrm>
            <a:off x="228599" y="914400"/>
            <a:ext cx="8532813" cy="5772150"/>
          </a:xfrm>
        </p:spPr>
        <p:txBody>
          <a:bodyPr/>
          <a:lstStyle/>
          <a:p>
            <a:pPr marL="273050" indent="-273050" eaLnBrk="1">
              <a:spcBef>
                <a:spcPts val="800"/>
              </a:spcBef>
            </a:pPr>
            <a:r>
              <a:rPr lang="en-US" altLang="en-US"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Garmin GPX files</a:t>
            </a:r>
          </a:p>
          <a:p>
            <a:pPr lvl="1"/>
            <a:r>
              <a:rPr lang="en-US" dirty="0">
                <a:latin typeface="Times New Roman" panose="02020603050405020304" pitchFamily="18" charset="0"/>
                <a:cs typeface="Times New Roman" panose="02020603050405020304" pitchFamily="18" charset="0"/>
              </a:rPr>
              <a:t>Items of significance used in Garmin GPX files </a:t>
            </a:r>
          </a:p>
          <a:p>
            <a:pPr lvl="2">
              <a:spcBef>
                <a:spcPts val="0"/>
              </a:spcBef>
            </a:pPr>
            <a:r>
              <a:rPr lang="en-US" dirty="0">
                <a:latin typeface="Times New Roman" panose="02020603050405020304" pitchFamily="18" charset="0"/>
                <a:cs typeface="Times New Roman" panose="02020603050405020304" pitchFamily="18" charset="0"/>
              </a:rPr>
              <a:t>Waypoint</a:t>
            </a:r>
          </a:p>
          <a:p>
            <a:pPr lvl="2">
              <a:spcBef>
                <a:spcPts val="0"/>
              </a:spcBef>
            </a:pPr>
            <a:r>
              <a:rPr lang="en-US" dirty="0">
                <a:latin typeface="Times New Roman" panose="02020603050405020304" pitchFamily="18" charset="0"/>
                <a:cs typeface="Times New Roman" panose="02020603050405020304" pitchFamily="18" charset="0"/>
              </a:rPr>
              <a:t>Route</a:t>
            </a:r>
          </a:p>
          <a:p>
            <a:pPr lvl="2">
              <a:spcBef>
                <a:spcPts val="0"/>
              </a:spcBef>
            </a:pPr>
            <a:r>
              <a:rPr lang="en-US" dirty="0">
                <a:latin typeface="Times New Roman" panose="02020603050405020304" pitchFamily="18" charset="0"/>
                <a:cs typeface="Times New Roman" panose="02020603050405020304" pitchFamily="18" charset="0"/>
              </a:rPr>
              <a:t>Track Point </a:t>
            </a:r>
          </a:p>
          <a:p>
            <a:pPr lvl="2">
              <a:spcBef>
                <a:spcPts val="0"/>
              </a:spcBef>
            </a:pPr>
            <a:r>
              <a:rPr lang="en-US" dirty="0">
                <a:latin typeface="Times New Roman" panose="02020603050405020304" pitchFamily="18" charset="0"/>
                <a:cs typeface="Times New Roman" panose="02020603050405020304" pitchFamily="18" charset="0"/>
              </a:rPr>
              <a:t>Track Segment</a:t>
            </a:r>
          </a:p>
          <a:p>
            <a:pPr lvl="1"/>
            <a:r>
              <a:rPr lang="en-US" dirty="0">
                <a:latin typeface="Times New Roman" panose="02020603050405020304" pitchFamily="18" charset="0"/>
                <a:cs typeface="Times New Roman" panose="02020603050405020304" pitchFamily="18" charset="0"/>
              </a:rPr>
              <a:t>User can interact with </a:t>
            </a:r>
          </a:p>
          <a:p>
            <a:pPr lvl="2">
              <a:spcBef>
                <a:spcPts val="0"/>
              </a:spcBef>
            </a:pPr>
            <a:r>
              <a:rPr lang="en-US" dirty="0">
                <a:latin typeface="Times New Roman" panose="02020603050405020304" pitchFamily="18" charset="0"/>
                <a:cs typeface="Times New Roman" panose="02020603050405020304" pitchFamily="18" charset="0"/>
              </a:rPr>
              <a:t>Waypoint </a:t>
            </a:r>
          </a:p>
          <a:p>
            <a:pPr lvl="2">
              <a:spcBef>
                <a:spcPts val="0"/>
              </a:spcBef>
            </a:pPr>
            <a:r>
              <a:rPr lang="en-US" dirty="0">
                <a:latin typeface="Times New Roman" panose="02020603050405020304" pitchFamily="18" charset="0"/>
                <a:cs typeface="Times New Roman" panose="02020603050405020304" pitchFamily="18" charset="0"/>
              </a:rPr>
              <a:t>Route </a:t>
            </a:r>
          </a:p>
          <a:p>
            <a:pPr lvl="1"/>
            <a:r>
              <a:rPr lang="en-US" dirty="0">
                <a:latin typeface="Times New Roman" panose="02020603050405020304" pitchFamily="18" charset="0"/>
                <a:cs typeface="Times New Roman" panose="02020603050405020304" pitchFamily="18" charset="0"/>
              </a:rPr>
              <a:t>On the system level there are </a:t>
            </a:r>
          </a:p>
          <a:p>
            <a:pPr lvl="2">
              <a:spcBef>
                <a:spcPts val="0"/>
              </a:spcBef>
            </a:pPr>
            <a:r>
              <a:rPr lang="en-US" dirty="0">
                <a:latin typeface="Times New Roman" panose="02020603050405020304" pitchFamily="18" charset="0"/>
                <a:cs typeface="Times New Roman" panose="02020603050405020304" pitchFamily="18" charset="0"/>
              </a:rPr>
              <a:t>Track Point </a:t>
            </a:r>
          </a:p>
          <a:p>
            <a:pPr lvl="2">
              <a:spcBef>
                <a:spcPts val="0"/>
              </a:spcBef>
            </a:pPr>
            <a:r>
              <a:rPr lang="en-US" dirty="0">
                <a:latin typeface="Times New Roman" panose="02020603050405020304" pitchFamily="18" charset="0"/>
                <a:cs typeface="Times New Roman" panose="02020603050405020304" pitchFamily="18" charset="0"/>
              </a:rPr>
              <a:t>Track Segment</a:t>
            </a:r>
            <a:endParaRPr lang="en-CA" dirty="0">
              <a:latin typeface="Times New Roman" panose="02020603050405020304" pitchFamily="18" charset="0"/>
              <a:cs typeface="Times New Roman" panose="02020603050405020304" pitchFamily="18" charset="0"/>
            </a:endParaRPr>
          </a:p>
        </p:txBody>
      </p:sp>
      <p:sp>
        <p:nvSpPr>
          <p:cNvPr id="50180"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D346B5EE-E386-4144-8C0E-1A0A18920934}"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52</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 name="Rectangle 1"/>
          <p:cNvSpPr>
            <a:spLocks noGrp="1" noChangeArrowheads="1"/>
          </p:cNvSpPr>
          <p:nvPr>
            <p:ph type="title"/>
          </p:nvPr>
        </p:nvSpPr>
        <p:spPr>
          <a:xfrm>
            <a:off x="533400" y="76200"/>
            <a:ext cx="7772400" cy="712788"/>
          </a:xfrm>
        </p:spPr>
        <p:txBody>
          <a:bodyPr/>
          <a:lstStyle/>
          <a:p>
            <a:pPr algn="ctr" eaLnBrk="1"/>
            <a:r>
              <a:rPr lang="en-US" altLang="en-US" sz="3600" dirty="0">
                <a:latin typeface="Times New Roman" panose="02020603050405020304" pitchFamily="18" charset="0"/>
                <a:cs typeface="Times New Roman" panose="02020603050405020304" pitchFamily="18" charset="0"/>
              </a:rPr>
              <a:t>GP</a:t>
            </a:r>
            <a:r>
              <a:rPr lang="en-US" altLang="en-US" sz="3600" u="none" dirty="0">
                <a:latin typeface="Times New Roman" panose="02020603050405020304" pitchFamily="18" charset="0"/>
                <a:cs typeface="Times New Roman" panose="02020603050405020304" pitchFamily="18" charset="0"/>
              </a:rPr>
              <a:t>S </a:t>
            </a:r>
            <a:r>
              <a:rPr lang="en-US" altLang="en-US" sz="3600" u="none" dirty="0" err="1">
                <a:latin typeface="Times New Roman" panose="02020603050405020304" pitchFamily="18" charset="0"/>
                <a:cs typeface="Times New Roman" panose="02020603050405020304" pitchFamily="18" charset="0"/>
              </a:rPr>
              <a:t>e</a:t>
            </a:r>
            <a:r>
              <a:rPr lang="en-US" altLang="en-US" sz="3600" dirty="0" err="1">
                <a:latin typeface="Times New Roman" panose="02020603050405020304" pitchFamily="18" charset="0"/>
                <a:cs typeface="Times New Roman" panose="02020603050405020304" pitchFamily="18" charset="0"/>
              </a:rPr>
              <a:t>X</a:t>
            </a:r>
            <a:r>
              <a:rPr lang="en-US" altLang="en-US" sz="3600" u="none" dirty="0" err="1">
                <a:latin typeface="Times New Roman" panose="02020603050405020304" pitchFamily="18" charset="0"/>
                <a:cs typeface="Times New Roman" panose="02020603050405020304" pitchFamily="18" charset="0"/>
              </a:rPr>
              <a:t>change</a:t>
            </a:r>
            <a:r>
              <a:rPr lang="en-US" altLang="en-US" sz="3600" u="none" dirty="0">
                <a:latin typeface="Times New Roman" panose="02020603050405020304" pitchFamily="18" charset="0"/>
                <a:cs typeface="Times New Roman" panose="02020603050405020304" pitchFamily="18" charset="0"/>
              </a:rPr>
              <a:t> Format (GPX) (cont’d)</a:t>
            </a:r>
          </a:p>
        </p:txBody>
      </p:sp>
    </p:spTree>
    <p:extLst>
      <p:ext uri="{BB962C8B-B14F-4D97-AF65-F5344CB8AC3E}">
        <p14:creationId xmlns:p14="http://schemas.microsoft.com/office/powerpoint/2010/main" val="366613060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p:cNvSpPr>
            <a:spLocks noGrp="1" noChangeArrowheads="1"/>
          </p:cNvSpPr>
          <p:nvPr>
            <p:ph type="title"/>
          </p:nvPr>
        </p:nvSpPr>
        <p:spPr>
          <a:xfrm>
            <a:off x="458503" y="381000"/>
            <a:ext cx="7772400" cy="1143000"/>
          </a:xfrm>
        </p:spPr>
        <p:txBody>
          <a:bodyPr/>
          <a:lstStyle/>
          <a:p>
            <a:pPr algn="ctr" eaLnBrk="1"/>
            <a:r>
              <a:rPr lang="en-US" altLang="en-US" u="none" dirty="0">
                <a:latin typeface="Times New Roman" panose="02020603050405020304" pitchFamily="18" charset="0"/>
                <a:cs typeface="Times New Roman" panose="02020603050405020304" pitchFamily="18" charset="0"/>
              </a:rPr>
              <a:t>User Interface</a:t>
            </a:r>
          </a:p>
        </p:txBody>
      </p:sp>
      <p:sp>
        <p:nvSpPr>
          <p:cNvPr id="51203" name="Rectangle 2"/>
          <p:cNvSpPr>
            <a:spLocks noGrp="1" noChangeArrowheads="1"/>
          </p:cNvSpPr>
          <p:nvPr>
            <p:ph type="body" idx="1"/>
          </p:nvPr>
        </p:nvSpPr>
        <p:spPr>
          <a:xfrm>
            <a:off x="458503" y="1905000"/>
            <a:ext cx="8666163" cy="2536825"/>
          </a:xfrm>
        </p:spPr>
        <p:txBody>
          <a:bodyPr/>
          <a:lstStyle/>
          <a:p>
            <a:pPr marL="273050" indent="-273050"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Waypoint- Specific Location Information Storage</a:t>
            </a:r>
          </a:p>
          <a:p>
            <a:pPr marL="273050" indent="-273050" eaLnBrk="1">
              <a:spcBef>
                <a:spcPts val="600"/>
              </a:spcBef>
            </a:pPr>
            <a:endPar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73050" indent="-273050"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Route- A set of Waypoints </a:t>
            </a:r>
          </a:p>
        </p:txBody>
      </p:sp>
      <p:sp>
        <p:nvSpPr>
          <p:cNvPr id="51204"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7D4D84D1-99AB-4998-B702-59E853DC7D56}"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53</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592103" y="4202364"/>
            <a:ext cx="3505200" cy="2198436"/>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ChangeArrowheads="1"/>
          </p:cNvSpPr>
          <p:nvPr>
            <p:ph type="title"/>
          </p:nvPr>
        </p:nvSpPr>
        <p:spPr>
          <a:xfrm>
            <a:off x="533400" y="304800"/>
            <a:ext cx="7772400" cy="762000"/>
          </a:xfrm>
        </p:spPr>
        <p:txBody>
          <a:bodyPr/>
          <a:lstStyle/>
          <a:p>
            <a:pPr algn="ctr" eaLnBrk="1"/>
            <a:r>
              <a:rPr lang="en-US" altLang="en-US" u="none" dirty="0">
                <a:latin typeface="Times New Roman" panose="02020603050405020304" pitchFamily="18" charset="0"/>
                <a:cs typeface="Times New Roman" panose="02020603050405020304" pitchFamily="18" charset="0"/>
              </a:rPr>
              <a:t>System Level</a:t>
            </a:r>
          </a:p>
        </p:txBody>
      </p:sp>
      <p:sp>
        <p:nvSpPr>
          <p:cNvPr id="52227" name="Rectangle 2"/>
          <p:cNvSpPr>
            <a:spLocks noGrp="1" noChangeArrowheads="1"/>
          </p:cNvSpPr>
          <p:nvPr>
            <p:ph type="body" idx="1"/>
          </p:nvPr>
        </p:nvSpPr>
        <p:spPr>
          <a:xfrm>
            <a:off x="533400" y="1219200"/>
            <a:ext cx="7772400" cy="3581400"/>
          </a:xfrm>
        </p:spPr>
        <p:txBody>
          <a:bodyPr/>
          <a:lstStyle/>
          <a:p>
            <a:pPr marL="273050" indent="-273050" algn="just"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Track Point: Location Recording with Detailed Information (Timestamp, Speed and Coordinate, </a:t>
            </a:r>
            <a:r>
              <a:rPr lang="en-US" altLang="en-US" sz="3200" dirty="0" err="1">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etc</a:t>
            </a: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t>
            </a:r>
          </a:p>
          <a:p>
            <a:pPr marL="0" indent="0" algn="just" eaLnBrk="1">
              <a:spcBef>
                <a:spcPts val="600"/>
              </a:spcBef>
              <a:buNone/>
            </a:pPr>
            <a:endPar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a:p>
            <a:pPr marL="273050" indent="-273050" algn="just" eaLnBrk="1">
              <a:spcBef>
                <a:spcPts val="700"/>
              </a:spcBef>
            </a:pPr>
            <a:r>
              <a:rPr lang="en-US" altLang="en-US" sz="32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Track Segment: A Collection of Track Points</a:t>
            </a:r>
          </a:p>
        </p:txBody>
      </p:sp>
      <p:sp>
        <p:nvSpPr>
          <p:cNvPr id="52228"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ED1B488E-9AA7-4AC0-82CE-0FDDDDFCE2C8}"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54</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 name="pasted-imag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20907"/>
            <a:ext cx="2209800" cy="256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cxnSp>
        <p:nvCxnSpPr>
          <p:cNvPr id="3" name="Straight Connector 2"/>
          <p:cNvCxnSpPr/>
          <p:nvPr/>
        </p:nvCxnSpPr>
        <p:spPr bwMode="auto">
          <a:xfrm flipH="1">
            <a:off x="5410200" y="4648200"/>
            <a:ext cx="1600200" cy="762000"/>
          </a:xfrm>
          <a:prstGeom prst="line">
            <a:avLst/>
          </a:prstGeom>
          <a:solidFill>
            <a:srgbClr val="707070"/>
          </a:solidFill>
          <a:ln w="25400" cap="flat" cmpd="sng" algn="ctr">
            <a:solidFill>
              <a:srgbClr val="C00000"/>
            </a:solidFill>
            <a:prstDash val="solid"/>
            <a:round/>
            <a:headEnd type="none" w="med" len="med"/>
            <a:tailEnd type="triangle" w="med" len="med"/>
          </a:ln>
          <a:effectLst/>
        </p:spPr>
      </p:cxnSp>
      <p:sp>
        <p:nvSpPr>
          <p:cNvPr id="9" name="Rectangle 1"/>
          <p:cNvSpPr txBox="1">
            <a:spLocks noChangeArrowheads="1"/>
          </p:cNvSpPr>
          <p:nvPr/>
        </p:nvSpPr>
        <p:spPr bwMode="auto">
          <a:xfrm>
            <a:off x="6479256" y="4036686"/>
            <a:ext cx="2270125" cy="61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a:lstStyle>
          <a:p>
            <a:pPr algn="ctr" eaLnBrk="1"/>
            <a:r>
              <a:rPr lang="en-US" altLang="en-US" sz="3600" u="none" kern="0" dirty="0">
                <a:solidFill>
                  <a:srgbClr val="C00000"/>
                </a:solidFill>
                <a:latin typeface="Times New Roman" panose="02020603050405020304" pitchFamily="18" charset="0"/>
                <a:cs typeface="Times New Roman" panose="02020603050405020304" pitchFamily="18" charset="0"/>
              </a:rPr>
              <a:t>GPX files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
          <p:cNvSpPr>
            <a:spLocks noGrp="1" noChangeArrowheads="1"/>
          </p:cNvSpPr>
          <p:nvPr>
            <p:ph type="title"/>
          </p:nvPr>
        </p:nvSpPr>
        <p:spPr/>
        <p:txBody>
          <a:bodyPr/>
          <a:lstStyle/>
          <a:p>
            <a:pPr algn="ctr" defTabSz="703263" eaLnBrk="1"/>
            <a:r>
              <a:rPr lang="en-US" altLang="en-US" sz="3400" b="1" u="none" dirty="0">
                <a:latin typeface="Times New Roman" panose="02020603050405020304" pitchFamily="18" charset="0"/>
                <a:cs typeface="Times New Roman" panose="02020603050405020304" pitchFamily="18" charset="0"/>
              </a:rPr>
              <a:t>Difference between Route and Track</a:t>
            </a:r>
          </a:p>
        </p:txBody>
      </p:sp>
      <p:sp>
        <p:nvSpPr>
          <p:cNvPr id="53251" name="Rectangle 2"/>
          <p:cNvSpPr>
            <a:spLocks noGrp="1" noChangeArrowheads="1"/>
          </p:cNvSpPr>
          <p:nvPr>
            <p:ph type="body" idx="1"/>
          </p:nvPr>
        </p:nvSpPr>
        <p:spPr/>
        <p:txBody>
          <a:bodyPr/>
          <a:lstStyle/>
          <a:p>
            <a:pPr marL="273050" indent="-273050" eaLnBrk="1">
              <a:spcBef>
                <a:spcPts val="900"/>
              </a:spcBef>
            </a:pPr>
            <a:r>
              <a:rPr lang="en-US" altLang="en-US" sz="40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Route</a:t>
            </a:r>
          </a:p>
          <a:p>
            <a:pPr marL="703263" lvl="1" indent="-246063" eaLnBrk="1">
              <a:spcBef>
                <a:spcPts val="900"/>
              </a:spcBef>
              <a:buClr>
                <a:srgbClr val="0F6FC6"/>
              </a:buClr>
            </a:pPr>
            <a:r>
              <a:rPr lang="en-US" altLang="en-US" sz="40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User Defined</a:t>
            </a:r>
          </a:p>
          <a:p>
            <a:pPr marL="273050" indent="-273050" eaLnBrk="1">
              <a:spcBef>
                <a:spcPts val="900"/>
              </a:spcBef>
            </a:pPr>
            <a:r>
              <a:rPr lang="en-US" altLang="en-US" sz="40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Track</a:t>
            </a:r>
          </a:p>
          <a:p>
            <a:pPr marL="703263" lvl="1" indent="-246063" eaLnBrk="1">
              <a:spcBef>
                <a:spcPts val="900"/>
              </a:spcBef>
              <a:buClr>
                <a:srgbClr val="0F6FC6"/>
              </a:buClr>
            </a:pPr>
            <a:r>
              <a:rPr lang="en-US" altLang="en-US" sz="4000"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System Generated</a:t>
            </a:r>
          </a:p>
        </p:txBody>
      </p:sp>
      <p:sp>
        <p:nvSpPr>
          <p:cNvPr id="53252"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31C3CB22-6C41-40F7-A033-804970ACC370}"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55</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3253" name="Picture 4" descr="http://upload.wikimedia.org/wikipedia/commons/a/a2/Wayroutrack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7038" y="2060575"/>
            <a:ext cx="3455987"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990600" y="2574925"/>
            <a:ext cx="7461250" cy="1311275"/>
          </a:xfrm>
          <a:prstGeom prst="rect">
            <a:avLst/>
          </a:prstGeom>
          <a:noFill/>
          <a:ln w="9525">
            <a:noFill/>
            <a:miter lim="800000"/>
            <a:headEnd/>
            <a:tailEnd/>
          </a:ln>
        </p:spPr>
        <p:txBody>
          <a:bodyPr anchor="ctr"/>
          <a:lstStyle/>
          <a:p>
            <a:pPr algn="ctr">
              <a:defRPr/>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Replay Route Suspect Took  </a:t>
            </a:r>
          </a:p>
        </p:txBody>
      </p:sp>
      <p:pic>
        <p:nvPicPr>
          <p:cNvPr id="54275" name="Picture 2" descr="http://www.deviantart.com/download/75529904/Case_Study___Stuck_in_Anime_by_ArtistsHospit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2726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6499225" y="5486400"/>
            <a:ext cx="2393950" cy="762000"/>
          </a:xfrm>
          <a:prstGeom prst="rect">
            <a:avLst/>
          </a:prstGeom>
          <a:noFill/>
          <a:ln w="9525">
            <a:noFill/>
            <a:miter lim="800000"/>
            <a:headEnd/>
            <a:tailEnd/>
          </a:ln>
        </p:spPr>
        <p:txBody>
          <a:bodyPr anchor="ctr"/>
          <a:lstStyle/>
          <a:p>
            <a:pPr algn="ctr">
              <a:defRPr/>
            </a:pPr>
            <a:r>
              <a:rPr lang="en-US" sz="2800" kern="0" dirty="0">
                <a:solidFill>
                  <a:schemeClr val="tx1"/>
                </a:solidFill>
                <a:latin typeface="Times New Roman" pitchFamily="18" charset="0"/>
                <a:ea typeface="+mj-ea"/>
                <a:cs typeface="Times New Roman" pitchFamily="18" charset="0"/>
              </a:rPr>
              <a:t>FTK Imager</a:t>
            </a:r>
          </a:p>
          <a:p>
            <a:pPr algn="ctr">
              <a:defRPr/>
            </a:pPr>
            <a:r>
              <a:rPr lang="en-US" sz="2800" kern="0" dirty="0">
                <a:solidFill>
                  <a:schemeClr val="tx1"/>
                </a:solidFill>
                <a:latin typeface="Times New Roman" pitchFamily="18" charset="0"/>
                <a:ea typeface="+mj-ea"/>
                <a:cs typeface="Times New Roman" pitchFamily="18" charset="0"/>
              </a:rPr>
              <a:t>Google Earth</a:t>
            </a:r>
          </a:p>
        </p:txBody>
      </p:sp>
      <p:pic>
        <p:nvPicPr>
          <p:cNvPr id="54277" name="Picture 4" descr="http://www.islandnet.com/~rcarr/TOOLS_butt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4343400"/>
            <a:ext cx="2286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a:extLst>
              <a:ext uri="{FF2B5EF4-FFF2-40B4-BE49-F238E27FC236}">
                <a16:creationId xmlns:a16="http://schemas.microsoft.com/office/drawing/2014/main" id="{4A7418FE-7C4D-4570-B95C-AAC9EF071EDB}"/>
              </a:ext>
            </a:extLst>
          </p:cNvPr>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56</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p:cNvSpPr>
            <a:spLocks noGrp="1" noChangeArrowheads="1"/>
          </p:cNvSpPr>
          <p:nvPr>
            <p:ph type="title"/>
          </p:nvPr>
        </p:nvSpPr>
        <p:spPr/>
        <p:txBody>
          <a:bodyPr/>
          <a:lstStyle/>
          <a:p>
            <a:pPr defTabSz="730250" eaLnBrk="1"/>
            <a:r>
              <a:rPr lang="en-US" altLang="en-US" sz="3600" u="none">
                <a:latin typeface="Times New Roman" panose="02020603050405020304" pitchFamily="18" charset="0"/>
                <a:cs typeface="Times New Roman" panose="02020603050405020304" pitchFamily="18" charset="0"/>
              </a:rPr>
              <a:t>Step 1: Display the Route of Tracks  </a:t>
            </a:r>
          </a:p>
        </p:txBody>
      </p:sp>
      <p:sp>
        <p:nvSpPr>
          <p:cNvPr id="55299" name="Rectangle 2"/>
          <p:cNvSpPr>
            <a:spLocks noGrp="1" noChangeArrowheads="1"/>
          </p:cNvSpPr>
          <p:nvPr>
            <p:ph type="body" idx="1"/>
          </p:nvPr>
        </p:nvSpPr>
        <p:spPr/>
        <p:txBody>
          <a:bodyPr/>
          <a:lstStyle/>
          <a:p>
            <a:pPr marL="317500" indent="-317500" eaLnBrk="1">
              <a:spcBef>
                <a:spcPts val="600"/>
              </a:spcBef>
            </a:pPr>
            <a:r>
              <a:rPr lang="en-US" altLang="en-US" sz="26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Obtain  the GPS image </a:t>
            </a:r>
            <a:r>
              <a:rPr lang="en-US" altLang="en-US" sz="2600" b="1" i="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gps.dd</a:t>
            </a:r>
            <a:r>
              <a:rPr lang="en-US" altLang="en-US" sz="26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and  open </a:t>
            </a:r>
            <a:r>
              <a:rPr lang="en-US" altLang="en-US" sz="2600" b="1" i="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a:t>
            </a:r>
            <a:r>
              <a:rPr lang="en-US" altLang="en-US" sz="2600" b="1" i="1" dirty="0" err="1">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gpx</a:t>
            </a:r>
            <a:r>
              <a:rPr lang="en-US" altLang="en-US" sz="2600" b="1" i="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a:t>
            </a:r>
            <a:endParaRPr lang="en-US" altLang="en-US" sz="2600" b="1" dirty="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p:txBody>
      </p:sp>
      <p:sp>
        <p:nvSpPr>
          <p:cNvPr id="55300"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F0F71C7F-5B6C-4513-B36A-8A14833DBBCB}"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57</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5301" name="Picture 4" descr="image18.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2538413"/>
            <a:ext cx="7704138"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
          <p:cNvSpPr>
            <a:spLocks noGrp="1" noChangeArrowheads="1"/>
          </p:cNvSpPr>
          <p:nvPr>
            <p:ph type="title"/>
          </p:nvPr>
        </p:nvSpPr>
        <p:spPr>
          <a:xfrm>
            <a:off x="304800" y="381000"/>
            <a:ext cx="7772400" cy="609600"/>
          </a:xfrm>
        </p:spPr>
        <p:txBody>
          <a:bodyPr/>
          <a:lstStyle/>
          <a:p>
            <a:pPr eaLnBrk="1"/>
            <a:r>
              <a:rPr lang="en-US" altLang="en-US" u="none">
                <a:latin typeface="Times New Roman" panose="02020603050405020304" pitchFamily="18" charset="0"/>
                <a:cs typeface="Times New Roman" panose="02020603050405020304" pitchFamily="18" charset="0"/>
              </a:rPr>
              <a:t>Step 2: Navigation</a:t>
            </a:r>
          </a:p>
        </p:txBody>
      </p:sp>
      <p:sp>
        <p:nvSpPr>
          <p:cNvPr id="56323" name="Rectangle 2"/>
          <p:cNvSpPr>
            <a:spLocks noGrp="1" noChangeArrowheads="1"/>
          </p:cNvSpPr>
          <p:nvPr>
            <p:ph type="body" idx="1"/>
          </p:nvPr>
        </p:nvSpPr>
        <p:spPr/>
        <p:txBody>
          <a:bodyPr/>
          <a:lstStyle/>
          <a:p>
            <a:pPr marL="317500" indent="-317500" eaLnBrk="1">
              <a:spcBef>
                <a:spcPts val="600"/>
              </a:spcBef>
            </a:pPr>
            <a:endParaRPr lang="en-US" altLang="en-US" sz="2600">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endParaRPr>
          </a:p>
        </p:txBody>
      </p:sp>
      <p:sp>
        <p:nvSpPr>
          <p:cNvPr id="56324"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F05092D0-7F3E-4BB7-97D1-0F019737E673}"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58</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6325" name="Picture 4" descr="image1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0175" y="1511300"/>
            <a:ext cx="4932363"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6326" name="Picture 5" descr="image2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2225" y="1511300"/>
            <a:ext cx="381635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p:cNvSpPr>
            <a:spLocks noGrp="1" noChangeArrowheads="1"/>
          </p:cNvSpPr>
          <p:nvPr>
            <p:ph type="title"/>
          </p:nvPr>
        </p:nvSpPr>
        <p:spPr>
          <a:xfrm>
            <a:off x="533400" y="228600"/>
            <a:ext cx="7772400" cy="990600"/>
          </a:xfrm>
        </p:spPr>
        <p:txBody>
          <a:bodyPr/>
          <a:lstStyle/>
          <a:p>
            <a:pPr defTabSz="603250" eaLnBrk="1"/>
            <a:r>
              <a:rPr lang="en-US" altLang="en-US" sz="3200" u="none">
                <a:latin typeface="Times New Roman" panose="02020603050405020304" pitchFamily="18" charset="0"/>
                <a:cs typeface="Times New Roman" panose="02020603050405020304" pitchFamily="18" charset="0"/>
              </a:rPr>
              <a:t>Step 3: Display Detailed Real Information</a:t>
            </a:r>
          </a:p>
        </p:txBody>
      </p:sp>
      <p:sp>
        <p:nvSpPr>
          <p:cNvPr id="57347"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85FB6599-06A9-46DF-98B2-0818B5A50B19}"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59</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7348" name="Picture 4" descr="image2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8" y="990600"/>
            <a:ext cx="828198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49" name="Picture 5" descr="image2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9550" y="3810000"/>
            <a:ext cx="375285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7350" name="Picture 6" descr="image2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38613" y="3860800"/>
            <a:ext cx="43561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3" y="174625"/>
            <a:ext cx="8534400" cy="854075"/>
          </a:xfrm>
        </p:spPr>
        <p:txBody>
          <a:bodyPr/>
          <a:lstStyle/>
          <a:p>
            <a:pPr eaLnBrk="1" hangingPunct="1">
              <a:defRPr/>
            </a:pPr>
            <a:r>
              <a:rPr lang="en-US" sz="36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Latest development on San Bernardino Attack (cont’d)</a:t>
            </a:r>
            <a:r>
              <a:rPr lang="en-US"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243" name="Slide Number Placeholder 3"/>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F8998946-F8FD-4371-A6CC-CAE412E5D00A}"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6</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360363" y="1582523"/>
            <a:ext cx="8190589" cy="4894477"/>
          </a:xfrm>
          <a:prstGeom prst="rect">
            <a:avLst/>
          </a:prstGeom>
        </p:spPr>
      </p:pic>
      <p:pic>
        <p:nvPicPr>
          <p:cNvPr id="7" name="Picture 6"/>
          <p:cNvPicPr>
            <a:picLocks noChangeAspect="1"/>
          </p:cNvPicPr>
          <p:nvPr/>
        </p:nvPicPr>
        <p:blipFill>
          <a:blip r:embed="rId4"/>
          <a:stretch>
            <a:fillRect/>
          </a:stretch>
        </p:blipFill>
        <p:spPr>
          <a:xfrm>
            <a:off x="5257800" y="866775"/>
            <a:ext cx="2590800" cy="323850"/>
          </a:xfrm>
          <a:prstGeom prst="rect">
            <a:avLst/>
          </a:prstGeom>
        </p:spPr>
      </p:pic>
      <p:grpSp>
        <p:nvGrpSpPr>
          <p:cNvPr id="13" name="Group 12"/>
          <p:cNvGrpSpPr/>
          <p:nvPr/>
        </p:nvGrpSpPr>
        <p:grpSpPr>
          <a:xfrm>
            <a:off x="3911934" y="3087201"/>
            <a:ext cx="4074695" cy="2370824"/>
            <a:chOff x="3911934" y="3087201"/>
            <a:chExt cx="4074695" cy="2370824"/>
          </a:xfrm>
        </p:grpSpPr>
        <p:grpSp>
          <p:nvGrpSpPr>
            <p:cNvPr id="11" name="Group 10"/>
            <p:cNvGrpSpPr/>
            <p:nvPr/>
          </p:nvGrpSpPr>
          <p:grpSpPr>
            <a:xfrm>
              <a:off x="3911934" y="3087201"/>
              <a:ext cx="4074695" cy="2370824"/>
              <a:chOff x="3911934" y="3087201"/>
              <a:chExt cx="4074695" cy="2370824"/>
            </a:xfrm>
          </p:grpSpPr>
          <p:pic>
            <p:nvPicPr>
              <p:cNvPr id="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11934" y="3087201"/>
                <a:ext cx="2239962"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p:cNvSpPr>
              <p:nvPr/>
            </p:nvSpPr>
            <p:spPr bwMode="auto">
              <a:xfrm>
                <a:off x="3948029" y="4603950"/>
                <a:ext cx="4038600" cy="854075"/>
              </a:xfrm>
              <a:prstGeom prst="rect">
                <a:avLst/>
              </a:prstGeom>
              <a:solidFill>
                <a:schemeClr val="accent1"/>
              </a:solidFill>
              <a:ln>
                <a:noFill/>
              </a:ln>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a:lstStyle>
              <a:p>
                <a:pPr eaLnBrk="1" hangingPunct="1">
                  <a:defRPr/>
                </a:pPr>
                <a:r>
                  <a:rPr lang="en-US" sz="3600" b="1" u="none"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FBI pays US15278$</a:t>
                </a:r>
                <a:endParaRPr lang="en-CA" b="1" u="none" kern="0" dirty="0">
                  <a:effectLst>
                    <a:outerShdw blurRad="38100" dist="38100" dir="2700000" algn="tl">
                      <a:srgbClr val="000000">
                        <a:alpha val="43137"/>
                      </a:srgbClr>
                    </a:outerShdw>
                  </a:effectLst>
                  <a:latin typeface="Times New Roman" pitchFamily="18" charset="0"/>
                  <a:cs typeface="Times New Roman" pitchFamily="18" charset="0"/>
                </a:endParaRPr>
              </a:p>
            </p:txBody>
          </p:sp>
        </p:grpSp>
        <p:sp>
          <p:nvSpPr>
            <p:cNvPr id="12" name="Title 1"/>
            <p:cNvSpPr txBox="1">
              <a:spLocks/>
            </p:cNvSpPr>
            <p:nvPr/>
          </p:nvSpPr>
          <p:spPr bwMode="auto">
            <a:xfrm>
              <a:off x="6427625" y="3315786"/>
              <a:ext cx="1462171" cy="854075"/>
            </a:xfrm>
            <a:prstGeom prst="rect">
              <a:avLst/>
            </a:prstGeom>
            <a:solidFill>
              <a:schemeClr val="accent1"/>
            </a:solidFill>
            <a:ln>
              <a:noFill/>
            </a:ln>
          </p:spPr>
          <p:txBody>
            <a:bodyPr vert="horz" wrap="square" lIns="45720" tIns="45720" rIns="45720" bIns="45720" numCol="1" anchor="ctr" anchorCtr="0" compatLnSpc="1">
              <a:prstTxWarp prst="textNoShape">
                <a:avLst/>
              </a:prstTxWarp>
            </a:bodyPr>
            <a:lst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a:lstStyle>
            <a:p>
              <a:pPr eaLnBrk="1" hangingPunct="1">
                <a:defRPr/>
              </a:pPr>
              <a:r>
                <a:rPr lang="en-US" sz="3600" b="1" u="none"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 days</a:t>
              </a:r>
              <a:endParaRPr lang="en-CA" b="1" u="none" kern="0" dirty="0">
                <a:effectLst>
                  <a:outerShdw blurRad="38100" dist="38100" dir="2700000" algn="tl">
                    <a:srgbClr val="000000">
                      <a:alpha val="43137"/>
                    </a:srgbClr>
                  </a:outerShdw>
                </a:effectLst>
                <a:latin typeface="Times New Roman" pitchFamily="18" charset="0"/>
                <a:cs typeface="Times New Roman" pitchFamily="18" charset="0"/>
              </a:endParaRPr>
            </a:p>
          </p:txBody>
        </p:sp>
      </p:grpSp>
    </p:spTree>
    <p:extLst>
      <p:ext uri="{BB962C8B-B14F-4D97-AF65-F5344CB8AC3E}">
        <p14:creationId xmlns:p14="http://schemas.microsoft.com/office/powerpoint/2010/main" val="35799847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3" y="174625"/>
            <a:ext cx="8534400" cy="854075"/>
          </a:xfrm>
        </p:spPr>
        <p:txBody>
          <a:bodyPr/>
          <a:lstStyle/>
          <a:p>
            <a:pPr eaLnBrk="1" hangingPunct="1">
              <a:defRPr/>
            </a:pPr>
            <a:r>
              <a:rPr lang="en-US" b="1" u="none" dirty="0">
                <a:effectLst>
                  <a:outerShdw blurRad="38100" dist="38100" dir="2700000" algn="tl">
                    <a:srgbClr val="000000">
                      <a:alpha val="43137"/>
                    </a:srgbClr>
                  </a:outerShdw>
                </a:effectLst>
              </a:rPr>
              <a:t>Dose of </a:t>
            </a:r>
            <a:r>
              <a:rPr lang="en-US" b="1" u="none" dirty="0">
                <a:effectLst>
                  <a:outerShdw blurRad="38100" dist="38100" dir="2700000" algn="tl">
                    <a:srgbClr val="000000">
                      <a:alpha val="43137"/>
                    </a:srgbClr>
                  </a:outerShdw>
                </a:effectLst>
                <a:latin typeface="Brush Script MT" pitchFamily="66" charset="0"/>
              </a:rPr>
              <a:t>Reality:</a:t>
            </a: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8371" name="Picture 2" descr="http://www.markstechnologynews.com/wp-content/uploads/2009/05/polaroid-pogo-the-instant-camera-jumps-into-the-digital-ag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820738"/>
            <a:ext cx="2112962"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2" descr="http://tbn3.google.com/images?q=tbn:RDMrRfcms8gqmM:http://media.truckblog.com/ai/2008/33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263" y="1336675"/>
            <a:ext cx="14478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10" descr="http://www.elpasoteller911.org/files/cell_phon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688" y="806450"/>
            <a:ext cx="1362075"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Slide Number Placeholder 3"/>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991AB7DB-96D8-47FE-B38B-4247470DD489}"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60</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86018" name="Picture 2" descr="Image result for university of guelph photo">
            <a:extLst>
              <a:ext uri="{FF2B5EF4-FFF2-40B4-BE49-F238E27FC236}">
                <a16:creationId xmlns:a16="http://schemas.microsoft.com/office/drawing/2014/main" id="{501DA4E0-0C78-45D1-81C6-57C00846B93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453" y="3571508"/>
            <a:ext cx="3194542" cy="1677134"/>
          </a:xfrm>
          <a:prstGeom prst="rect">
            <a:avLst/>
          </a:prstGeom>
          <a:noFill/>
          <a:extLst>
            <a:ext uri="{909E8E84-426E-40DD-AFC4-6F175D3DCCD1}">
              <a14:hiddenFill xmlns:a14="http://schemas.microsoft.com/office/drawing/2010/main">
                <a:solidFill>
                  <a:srgbClr val="FFFFFF"/>
                </a:solidFill>
              </a14:hiddenFill>
            </a:ext>
          </a:extLst>
        </p:spPr>
      </p:pic>
      <p:pic>
        <p:nvPicPr>
          <p:cNvPr id="86020" name="Picture 4" descr="Image result for university of guelph photo">
            <a:extLst>
              <a:ext uri="{FF2B5EF4-FFF2-40B4-BE49-F238E27FC236}">
                <a16:creationId xmlns:a16="http://schemas.microsoft.com/office/drawing/2014/main" id="{1BB9CA43-3E80-4DC5-BB38-F940E5766B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8915" y="2517775"/>
            <a:ext cx="3152774" cy="1576387"/>
          </a:xfrm>
          <a:prstGeom prst="rect">
            <a:avLst/>
          </a:prstGeom>
          <a:noFill/>
          <a:extLst>
            <a:ext uri="{909E8E84-426E-40DD-AFC4-6F175D3DCCD1}">
              <a14:hiddenFill xmlns:a14="http://schemas.microsoft.com/office/drawing/2010/main">
                <a:solidFill>
                  <a:srgbClr val="FFFFFF"/>
                </a:solidFill>
              </a14:hiddenFill>
            </a:ext>
          </a:extLst>
        </p:spPr>
      </p:pic>
      <p:pic>
        <p:nvPicPr>
          <p:cNvPr id="86024" name="Picture 8" descr="Image result for university of guelph photo">
            <a:extLst>
              <a:ext uri="{FF2B5EF4-FFF2-40B4-BE49-F238E27FC236}">
                <a16:creationId xmlns:a16="http://schemas.microsoft.com/office/drawing/2014/main" id="{168779D7-3925-4F5A-BCFF-4555D75569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663" y="4387995"/>
            <a:ext cx="4103767" cy="2254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2"/>
          <p:cNvSpPr>
            <a:spLocks noGrp="1"/>
          </p:cNvSpPr>
          <p:nvPr>
            <p:ph type="sldNum" sz="quarter" idx="4294967295"/>
          </p:nvPr>
        </p:nvSpPr>
        <p:spPr>
          <a:xfrm>
            <a:off x="8383588" y="6384925"/>
            <a:ext cx="4572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654573F1-F47B-4834-B927-108549C238EC}" type="slidenum">
              <a:rPr lang="zh-CN" altLang="en-US" sz="1400">
                <a:latin typeface="Times New Roman" panose="02020603050405020304" pitchFamily="18" charset="0"/>
              </a:rPr>
              <a:pPr>
                <a:spcBef>
                  <a:spcPct val="0"/>
                </a:spcBef>
                <a:buClrTx/>
                <a:buSzTx/>
                <a:buFontTx/>
                <a:buNone/>
              </a:pPr>
              <a:t>61</a:t>
            </a:fld>
            <a:endParaRPr lang="en-US" altLang="zh-CN" sz="1400">
              <a:latin typeface="Times New Roman" panose="02020603050405020304" pitchFamily="18" charset="0"/>
            </a:endParaRPr>
          </a:p>
        </p:txBody>
      </p:sp>
      <p:sp>
        <p:nvSpPr>
          <p:cNvPr id="5" name="内容占位符 2"/>
          <p:cNvSpPr txBox="1">
            <a:spLocks/>
          </p:cNvSpPr>
          <p:nvPr/>
        </p:nvSpPr>
        <p:spPr bwMode="auto">
          <a:xfrm>
            <a:off x="838200" y="1752600"/>
            <a:ext cx="7772400" cy="2514600"/>
          </a:xfrm>
          <a:prstGeom prst="rect">
            <a:avLst/>
          </a:prstGeom>
          <a:noFill/>
          <a:ln w="9525">
            <a:noFill/>
            <a:miter lim="800000"/>
            <a:headEnd/>
            <a:tailEnd/>
          </a:ln>
        </p:spPr>
        <p:txBody>
          <a:bodyPr/>
          <a:lstStyle/>
          <a:p>
            <a:pPr algn="just" eaLnBrk="1" hangingPunct="1">
              <a:defRPr/>
            </a:pPr>
            <a:r>
              <a:rPr lang="en-CA" altLang="zh-CN" sz="2800" kern="0" dirty="0">
                <a:latin typeface="Times New Roman" pitchFamily="18" charset="0"/>
                <a:ea typeface="SimSun" pitchFamily="2" charset="-122"/>
                <a:cs typeface="Times New Roman" pitchFamily="18" charset="0"/>
              </a:rPr>
              <a:t>In digital world, a lot of documents and files created by applications contains important evidences, which may provide useful leads for the investigation and/or catch criminals. </a:t>
            </a:r>
            <a:endParaRPr lang="en-US" altLang="zh-CN" sz="2800" kern="0" dirty="0">
              <a:latin typeface="Times New Roman" pitchFamily="18" charset="0"/>
              <a:ea typeface="SimSun" pitchFamily="2" charset="-122"/>
              <a:cs typeface="Times New Roman" pitchFamily="18" charset="0"/>
            </a:endParaRPr>
          </a:p>
        </p:txBody>
      </p:sp>
      <p:sp>
        <p:nvSpPr>
          <p:cNvPr id="4" name="Title 1"/>
          <p:cNvSpPr txBox="1">
            <a:spLocks/>
          </p:cNvSpPr>
          <p:nvPr/>
        </p:nvSpPr>
        <p:spPr bwMode="auto">
          <a:xfrm>
            <a:off x="114300" y="95250"/>
            <a:ext cx="8534400" cy="83820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a:t>
            </a:r>
            <a:endParaRPr lang="en-CA" b="1" dirty="0">
              <a:effectLst>
                <a:outerShdw blurRad="38100" dist="38100" dir="2700000" algn="tl">
                  <a:srgbClr val="000000">
                    <a:alpha val="43137"/>
                  </a:srgbClr>
                </a:outerShdw>
              </a:effectLst>
            </a:endParaRPr>
          </a:p>
        </p:txBody>
      </p:sp>
      <p:pic>
        <p:nvPicPr>
          <p:cNvPr id="92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13" y="4800600"/>
            <a:ext cx="50006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28290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98650"/>
            <a:ext cx="7772400" cy="1470025"/>
          </a:xfrm>
        </p:spPr>
        <p:txBody>
          <a:bodyPr/>
          <a:lstStyle/>
          <a:p>
            <a:pPr algn="ctr">
              <a:defRPr/>
            </a:pPr>
            <a:r>
              <a:rPr lang="en-CA" b="1" u="none" dirty="0">
                <a:effectLst>
                  <a:outerShdw blurRad="38100" dist="38100" dir="2700000" algn="tl">
                    <a:srgbClr val="000000">
                      <a:alpha val="43137"/>
                    </a:srgbClr>
                  </a:outerShdw>
                </a:effectLst>
                <a:latin typeface="Times New Roman" pitchFamily="18" charset="0"/>
                <a:cs typeface="Times New Roman" pitchFamily="18" charset="0"/>
              </a:rPr>
              <a:t>Image (Photo) Forensics</a:t>
            </a:r>
          </a:p>
        </p:txBody>
      </p:sp>
      <p:grpSp>
        <p:nvGrpSpPr>
          <p:cNvPr id="60419" name="Group 92"/>
          <p:cNvGrpSpPr>
            <a:grpSpLocks noGrp="1"/>
          </p:cNvGrpSpPr>
          <p:nvPr/>
        </p:nvGrpSpPr>
        <p:grpSpPr bwMode="auto">
          <a:xfrm>
            <a:off x="1371600" y="3459163"/>
            <a:ext cx="6400800" cy="1752600"/>
            <a:chOff x="27624386" y="6743700"/>
            <a:chExt cx="13599814" cy="5905500"/>
          </a:xfrm>
        </p:grpSpPr>
        <p:pic>
          <p:nvPicPr>
            <p:cNvPr id="60421" name="Picture 2" descr="http://img.photobucket.com/albums/v334/atheistbishop/BlueColl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1600" y="6743700"/>
              <a:ext cx="4419600" cy="413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descr="cellPhones.jpg cellPhones picture by ultimatefreebie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4200" y="9220199"/>
              <a:ext cx="3810000" cy="3429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12" descr="C:\Documents and Settings\Michael Wei\Local Settings\Temp\Temporary Internet Files\Content.IE5\Z17MK7EQ\MCPE01458_000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24386" y="7355186"/>
              <a:ext cx="4608214" cy="1865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14" descr="C:\Documents and Settings\Michael Wei\Local Settings\Temp\Temporary Internet Files\Content.IE5\2X4A6W0L\MCj0439806000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6718435">
              <a:off x="36238609" y="742399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420" name="Slide Number Placeholder 2"/>
          <p:cNvSpPr>
            <a:spLocks noGrp="1"/>
          </p:cNvSpPr>
          <p:nvPr>
            <p:ph type="sldNum" sz="quarter" idx="10"/>
          </p:nvPr>
        </p:nvSpPr>
        <p:spPr>
          <a:xfrm>
            <a:off x="6019800" y="63246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0"/>
              </a:spcBef>
              <a:buClrTx/>
              <a:buSzTx/>
              <a:buFontTx/>
              <a:buNone/>
            </a:pPr>
            <a:fld id="{C8219BE8-85FE-48FE-BC7F-553E284995EF}" type="slidenum">
              <a:rPr lang="en-US" altLang="en-US" sz="1400" smtClean="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pPr>
                <a:spcBef>
                  <a:spcPct val="0"/>
                </a:spcBef>
                <a:buClrTx/>
                <a:buSzTx/>
                <a:buFontTx/>
                <a:buNone/>
              </a:pPr>
              <a:t>62</a:t>
            </a:fld>
            <a:endParaRPr lang="en-US" altLang="en-US" sz="14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p:cNvSpPr>
            <a:spLocks noGrp="1"/>
          </p:cNvSpPr>
          <p:nvPr>
            <p:ph idx="1"/>
          </p:nvPr>
        </p:nvSpPr>
        <p:spPr>
          <a:xfrm>
            <a:off x="342900" y="1219200"/>
            <a:ext cx="8305800" cy="1905000"/>
          </a:xfrm>
        </p:spPr>
        <p:txBody>
          <a:bodyPr/>
          <a:lstStyle/>
          <a:p>
            <a:pPr algn="just">
              <a:buFont typeface="Wingdings" panose="05000000000000000000" pitchFamily="2" charset="2"/>
              <a:buChar char="q"/>
            </a:pPr>
            <a:r>
              <a:rPr lang="en-US" altLang="en-US" dirty="0">
                <a:latin typeface="Arial" panose="020B0604020202020204" pitchFamily="34" charset="0"/>
              </a:rPr>
              <a:t>Advances in digital imaging technologies led to development of low-cost and high-resolution digital cameras and scanners, which become very popular recently</a:t>
            </a:r>
          </a:p>
        </p:txBody>
      </p:sp>
      <p:sp>
        <p:nvSpPr>
          <p:cNvPr id="5" name="Title 1"/>
          <p:cNvSpPr txBox="1">
            <a:spLocks/>
          </p:cNvSpPr>
          <p:nvPr/>
        </p:nvSpPr>
        <p:spPr>
          <a:xfrm>
            <a:off x="0" y="76200"/>
            <a:ext cx="8534400" cy="685800"/>
          </a:xfrm>
          <a:prstGeom prst="rect">
            <a:avLst/>
          </a:prstGeom>
        </p:spPr>
        <p:txBody>
          <a:bodyPr/>
          <a:lstStyle/>
          <a:p>
            <a:pPr eaLnBrk="1" hangingPunct="1">
              <a:defRPr/>
            </a:pPr>
            <a:r>
              <a:rPr lang="en-US" sz="4000" b="1" kern="0" dirty="0">
                <a:solidFill>
                  <a:schemeClr val="accent2"/>
                </a:solidFill>
                <a:effectLst>
                  <a:outerShdw blurRad="38100" dist="38100" dir="2700000" algn="tl">
                    <a:srgbClr val="000000">
                      <a:alpha val="43137"/>
                    </a:srgbClr>
                  </a:outerShdw>
                </a:effectLst>
                <a:latin typeface="+mj-lt"/>
                <a:ea typeface="+mj-ea"/>
                <a:cs typeface="+mj-cs"/>
              </a:rPr>
              <a:t>Dose of </a:t>
            </a:r>
            <a:r>
              <a:rPr lang="en-US" sz="4000" b="1" kern="0" dirty="0">
                <a:solidFill>
                  <a:schemeClr val="accent2"/>
                </a:solidFill>
                <a:effectLst>
                  <a:outerShdw blurRad="38100" dist="38100" dir="2700000" algn="tl">
                    <a:srgbClr val="000000">
                      <a:alpha val="43137"/>
                    </a:srgbClr>
                  </a:outerShdw>
                </a:effectLst>
                <a:latin typeface="Brush Script MT" pitchFamily="66" charset="0"/>
                <a:ea typeface="+mj-ea"/>
                <a:cs typeface="+mj-cs"/>
              </a:rPr>
              <a:t>Reality:</a:t>
            </a:r>
            <a:r>
              <a:rPr lang="en-US" sz="4000" b="1" kern="0" dirty="0">
                <a:solidFill>
                  <a:schemeClr val="accent2"/>
                </a:solidFill>
                <a:effectLst>
                  <a:outerShdw blurRad="38100" dist="38100" dir="2700000" algn="tl">
                    <a:srgbClr val="000000">
                      <a:alpha val="43137"/>
                    </a:srgbClr>
                  </a:outerShdw>
                </a:effectLst>
                <a:latin typeface="+mj-lt"/>
                <a:ea typeface="+mj-ea"/>
                <a:cs typeface="+mj-cs"/>
              </a:rPr>
              <a:t> </a:t>
            </a:r>
            <a:endParaRPr lang="en-CA" sz="4000" b="1" kern="0" dirty="0">
              <a:solidFill>
                <a:schemeClr val="accent2"/>
              </a:solidFill>
              <a:effectLst>
                <a:outerShdw blurRad="38100" dist="38100" dir="2700000" algn="tl">
                  <a:srgbClr val="000000">
                    <a:alpha val="43137"/>
                  </a:srgbClr>
                </a:outerShdw>
              </a:effectLst>
              <a:ea typeface="+mj-ea"/>
              <a:cs typeface="+mj-cs"/>
            </a:endParaRPr>
          </a:p>
        </p:txBody>
      </p:sp>
      <p:sp>
        <p:nvSpPr>
          <p:cNvPr id="61444" name="Slide Number Placeholder 2"/>
          <p:cNvSpPr>
            <a:spLocks noGrp="1"/>
          </p:cNvSpPr>
          <p:nvPr>
            <p:ph type="sldNum" sz="quarter" idx="10"/>
          </p:nvPr>
        </p:nvSpPr>
        <p:spPr>
          <a:xfrm>
            <a:off x="6019800" y="63246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0"/>
              </a:spcBef>
              <a:buClrTx/>
              <a:buSzTx/>
              <a:buFontTx/>
              <a:buNone/>
            </a:pPr>
            <a:fld id="{0578D198-D96C-4B11-BAEF-3EFB61A6CAA4}" type="slidenum">
              <a:rPr lang="en-US" altLang="en-US" sz="1400" smtClean="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pPr>
                <a:spcBef>
                  <a:spcPct val="0"/>
                </a:spcBef>
                <a:buClrTx/>
                <a:buSzTx/>
                <a:buFontTx/>
                <a:buNone/>
              </a:pPr>
              <a:t>63</a:t>
            </a:fld>
            <a:endParaRPr lang="en-US" altLang="en-US" sz="14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61445" name="Picture 8" descr="http://image.shutterstock.com/display_pic_with_logo/582721/582721,1279138917,1/stock-photo-young-woman-taking-photograph-on-digital-camera-at-home-572556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676650"/>
            <a:ext cx="21431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10" descr="http://www.usingcellphones.com/wp-content/uploads/2012/06/angles-shoot-camer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3783013"/>
            <a:ext cx="2133600"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514350" y="1371600"/>
            <a:ext cx="8305800" cy="4419600"/>
          </a:xfrm>
        </p:spPr>
        <p:txBody>
          <a:bodyPr/>
          <a:lstStyle/>
          <a:p>
            <a:pPr algn="just">
              <a:buFont typeface="Wingdings" pitchFamily="2" charset="2"/>
              <a:buChar char="q"/>
              <a:defRPr/>
            </a:pPr>
            <a:r>
              <a:rPr lang="en-US" dirty="0">
                <a:latin typeface="Arial" charset="0"/>
              </a:rPr>
              <a:t>Trace who is the owners of images and their originating devices by </a:t>
            </a:r>
            <a:r>
              <a:rPr lang="en-CA" dirty="0">
                <a:solidFill>
                  <a:srgbClr val="FF0000"/>
                </a:solidFill>
                <a:latin typeface="Times New Roman" panose="02020603050405020304" pitchFamily="18" charset="0"/>
                <a:cs typeface="Times New Roman" panose="02020603050405020304" pitchFamily="18" charset="0"/>
              </a:rPr>
              <a:t>linking digital images back to their digital source</a:t>
            </a:r>
          </a:p>
          <a:p>
            <a:pPr marL="0" indent="0" algn="just">
              <a:buNone/>
              <a:defRPr/>
            </a:pPr>
            <a:endParaRPr lang="en-CA" dirty="0">
              <a:solidFill>
                <a:srgbClr val="FF0000"/>
              </a:solidFill>
              <a:latin typeface="Times New Roman" panose="02020603050405020304" pitchFamily="18" charset="0"/>
              <a:cs typeface="Times New Roman" panose="02020603050405020304" pitchFamily="18" charset="0"/>
            </a:endParaRPr>
          </a:p>
          <a:p>
            <a:pPr algn="just">
              <a:buFont typeface="Wingdings" pitchFamily="2" charset="2"/>
              <a:buChar char="q"/>
              <a:defRPr/>
            </a:pPr>
            <a:r>
              <a:rPr lang="en-US" dirty="0">
                <a:latin typeface="Arial" charset="0"/>
              </a:rPr>
              <a:t>Almost all digital cameras store extra information, called </a:t>
            </a:r>
            <a:r>
              <a:rPr lang="en-US" b="1" dirty="0">
                <a:latin typeface="Arial" charset="0"/>
              </a:rPr>
              <a:t>metadata</a:t>
            </a:r>
            <a:r>
              <a:rPr lang="en-US" dirty="0">
                <a:latin typeface="Arial" charset="0"/>
              </a:rPr>
              <a:t>, with your pictures. The extra information captured by your camera is called </a:t>
            </a:r>
            <a:r>
              <a:rPr lang="en-US" b="1" dirty="0">
                <a:latin typeface="Arial" charset="0"/>
              </a:rPr>
              <a:t>EXIF</a:t>
            </a:r>
            <a:r>
              <a:rPr lang="en-US" dirty="0">
                <a:latin typeface="Arial" charset="0"/>
              </a:rPr>
              <a:t> data, which stands for </a:t>
            </a:r>
            <a:r>
              <a:rPr lang="en-US" b="1" u="sng" dirty="0">
                <a:effectLst>
                  <a:outerShdw blurRad="38100" dist="38100" dir="2700000" algn="tl">
                    <a:srgbClr val="000000">
                      <a:alpha val="43137"/>
                    </a:srgbClr>
                  </a:outerShdw>
                </a:effectLst>
                <a:latin typeface="Times New Roman" pitchFamily="18" charset="0"/>
                <a:cs typeface="Times New Roman" pitchFamily="18" charset="0"/>
              </a:rPr>
              <a:t>Exchangeable Image File Format</a:t>
            </a:r>
            <a:r>
              <a:rPr lang="en-US" dirty="0">
                <a:latin typeface="Arial" charset="0"/>
              </a:rPr>
              <a:t>. </a:t>
            </a:r>
            <a:endParaRPr lang="en-CA" dirty="0"/>
          </a:p>
        </p:txBody>
      </p:sp>
      <p:sp>
        <p:nvSpPr>
          <p:cNvPr id="5" name="Title 1"/>
          <p:cNvSpPr txBox="1">
            <a:spLocks/>
          </p:cNvSpPr>
          <p:nvPr/>
        </p:nvSpPr>
        <p:spPr>
          <a:xfrm>
            <a:off x="0" y="76200"/>
            <a:ext cx="8534400" cy="685800"/>
          </a:xfrm>
          <a:prstGeom prst="rect">
            <a:avLst/>
          </a:prstGeom>
        </p:spPr>
        <p:txBody>
          <a:bodyPr/>
          <a:lstStyle/>
          <a:p>
            <a:pPr eaLnBrk="1" hangingPunct="1">
              <a:defRPr/>
            </a:pPr>
            <a:r>
              <a:rPr lang="en-US" sz="4000" b="1" kern="0" dirty="0">
                <a:solidFill>
                  <a:schemeClr val="accent2"/>
                </a:solidFill>
                <a:effectLst>
                  <a:outerShdw blurRad="38100" dist="38100" dir="2700000" algn="tl">
                    <a:srgbClr val="000000">
                      <a:alpha val="43137"/>
                    </a:srgbClr>
                  </a:outerShdw>
                </a:effectLst>
                <a:latin typeface="+mj-lt"/>
                <a:ea typeface="+mj-ea"/>
                <a:cs typeface="+mj-cs"/>
              </a:rPr>
              <a:t>Dose of </a:t>
            </a:r>
            <a:r>
              <a:rPr lang="en-US" sz="4000" b="1" kern="0" dirty="0">
                <a:solidFill>
                  <a:schemeClr val="accent2"/>
                </a:solidFill>
                <a:effectLst>
                  <a:outerShdw blurRad="38100" dist="38100" dir="2700000" algn="tl">
                    <a:srgbClr val="000000">
                      <a:alpha val="43137"/>
                    </a:srgbClr>
                  </a:outerShdw>
                </a:effectLst>
                <a:latin typeface="Brush Script MT" pitchFamily="66" charset="0"/>
                <a:ea typeface="+mj-ea"/>
                <a:cs typeface="+mj-cs"/>
              </a:rPr>
              <a:t>Reality: (cont’d)</a:t>
            </a:r>
            <a:r>
              <a:rPr lang="en-US" sz="4000" b="1" kern="0" dirty="0">
                <a:solidFill>
                  <a:schemeClr val="accent2"/>
                </a:solidFill>
                <a:effectLst>
                  <a:outerShdw blurRad="38100" dist="38100" dir="2700000" algn="tl">
                    <a:srgbClr val="000000">
                      <a:alpha val="43137"/>
                    </a:srgbClr>
                  </a:outerShdw>
                </a:effectLst>
                <a:latin typeface="+mj-lt"/>
                <a:ea typeface="+mj-ea"/>
                <a:cs typeface="+mj-cs"/>
              </a:rPr>
              <a:t> </a:t>
            </a:r>
            <a:endParaRPr lang="en-CA" sz="4000" b="1" kern="0" dirty="0">
              <a:solidFill>
                <a:schemeClr val="accent2"/>
              </a:solidFill>
              <a:effectLst>
                <a:outerShdw blurRad="38100" dist="38100" dir="2700000" algn="tl">
                  <a:srgbClr val="000000">
                    <a:alpha val="43137"/>
                  </a:srgbClr>
                </a:outerShdw>
              </a:effectLst>
              <a:ea typeface="+mj-ea"/>
              <a:cs typeface="+mj-cs"/>
            </a:endParaRPr>
          </a:p>
        </p:txBody>
      </p:sp>
      <p:sp>
        <p:nvSpPr>
          <p:cNvPr id="62468" name="Slide Number Placeholder 2"/>
          <p:cNvSpPr>
            <a:spLocks noGrp="1"/>
          </p:cNvSpPr>
          <p:nvPr>
            <p:ph type="sldNum" sz="quarter" idx="10"/>
          </p:nvPr>
        </p:nvSpPr>
        <p:spPr>
          <a:xfrm>
            <a:off x="6019800" y="63246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0"/>
              </a:spcBef>
              <a:buClrTx/>
              <a:buSzTx/>
              <a:buFontTx/>
              <a:buNone/>
            </a:pPr>
            <a:fld id="{FC32BA3D-5BE5-42CB-87E8-2BED9E9145A0}" type="slidenum">
              <a:rPr lang="en-US" altLang="en-US" sz="1400" smtClean="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pPr>
                <a:spcBef>
                  <a:spcPct val="0"/>
                </a:spcBef>
                <a:buClrTx/>
                <a:buSzTx/>
                <a:buFontTx/>
                <a:buNone/>
              </a:pPr>
              <a:t>64</a:t>
            </a:fld>
            <a:endParaRPr lang="en-US" altLang="en-US" sz="14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2"/>
          <p:cNvSpPr>
            <a:spLocks noGrp="1"/>
          </p:cNvSpPr>
          <p:nvPr>
            <p:ph type="sldNum" sz="quarter" idx="10"/>
          </p:nvPr>
        </p:nvSpPr>
        <p:spPr>
          <a:xfrm>
            <a:off x="6019800" y="63246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0"/>
              </a:spcBef>
              <a:buClrTx/>
              <a:buSzTx/>
              <a:buFontTx/>
              <a:buNone/>
            </a:pPr>
            <a:fld id="{21400168-607C-4C43-A008-B5046072947D}" type="slidenum">
              <a:rPr lang="en-US" altLang="en-US" sz="1400" smtClean="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pPr>
                <a:spcBef>
                  <a:spcPct val="0"/>
                </a:spcBef>
                <a:buClrTx/>
                <a:buSzTx/>
                <a:buFontTx/>
                <a:buNone/>
              </a:pPr>
              <a:t>65</a:t>
            </a:fld>
            <a:endParaRPr lang="en-US" altLang="en-US" sz="14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 name="Title 3"/>
          <p:cNvSpPr txBox="1">
            <a:spLocks/>
          </p:cNvSpPr>
          <p:nvPr/>
        </p:nvSpPr>
        <p:spPr>
          <a:xfrm>
            <a:off x="228600" y="762000"/>
            <a:ext cx="8686800" cy="5311775"/>
          </a:xfrm>
          <a:prstGeom prst="rect">
            <a:avLst/>
          </a:prstGeom>
        </p:spPr>
        <p:txBody>
          <a:bodyPr/>
          <a:lstStyle/>
          <a:p>
            <a:pPr algn="just" eaLnBrk="1" hangingPunct="1">
              <a:buFont typeface="Wingdings" pitchFamily="2" charset="2"/>
              <a:buChar char="q"/>
              <a:defRPr/>
            </a:pPr>
            <a:r>
              <a:rPr lang="en-US" sz="2800" b="1" u="sng" kern="0" dirty="0">
                <a:solidFill>
                  <a:srgbClr val="0033CC"/>
                </a:solidFill>
                <a:latin typeface="Times New Roman" pitchFamily="18" charset="0"/>
                <a:ea typeface="+mj-ea"/>
                <a:cs typeface="Times New Roman" pitchFamily="18" charset="0"/>
              </a:rPr>
              <a:t>Ex</a:t>
            </a:r>
            <a:r>
              <a:rPr lang="en-US" sz="2800" b="1" kern="0" dirty="0">
                <a:solidFill>
                  <a:srgbClr val="0033CC"/>
                </a:solidFill>
                <a:latin typeface="Times New Roman" pitchFamily="18" charset="0"/>
                <a:ea typeface="+mj-ea"/>
                <a:cs typeface="Times New Roman" pitchFamily="18" charset="0"/>
              </a:rPr>
              <a:t>changeable </a:t>
            </a:r>
            <a:r>
              <a:rPr lang="en-US" sz="2800" b="1" u="sng" kern="0" dirty="0">
                <a:solidFill>
                  <a:srgbClr val="0033CC"/>
                </a:solidFill>
                <a:latin typeface="Times New Roman" pitchFamily="18" charset="0"/>
                <a:ea typeface="+mj-ea"/>
                <a:cs typeface="Times New Roman" pitchFamily="18" charset="0"/>
              </a:rPr>
              <a:t>I</a:t>
            </a:r>
            <a:r>
              <a:rPr lang="en-US" sz="2800" b="1" kern="0" dirty="0">
                <a:solidFill>
                  <a:srgbClr val="0033CC"/>
                </a:solidFill>
                <a:latin typeface="Times New Roman" pitchFamily="18" charset="0"/>
                <a:ea typeface="+mj-ea"/>
                <a:cs typeface="Times New Roman" pitchFamily="18" charset="0"/>
              </a:rPr>
              <a:t>mage </a:t>
            </a:r>
            <a:r>
              <a:rPr lang="en-US" sz="2800" b="1" u="sng" kern="0" dirty="0">
                <a:solidFill>
                  <a:srgbClr val="0033CC"/>
                </a:solidFill>
                <a:latin typeface="Times New Roman" pitchFamily="18" charset="0"/>
                <a:ea typeface="+mj-ea"/>
                <a:cs typeface="Times New Roman" pitchFamily="18" charset="0"/>
              </a:rPr>
              <a:t>F</a:t>
            </a:r>
            <a:r>
              <a:rPr lang="en-US" sz="2800" b="1" kern="0" dirty="0">
                <a:solidFill>
                  <a:srgbClr val="0033CC"/>
                </a:solidFill>
                <a:latin typeface="Times New Roman" pitchFamily="18" charset="0"/>
                <a:ea typeface="+mj-ea"/>
                <a:cs typeface="Times New Roman" pitchFamily="18" charset="0"/>
              </a:rPr>
              <a:t>ile Format</a:t>
            </a:r>
            <a:r>
              <a:rPr lang="en-US" sz="2800" kern="0" dirty="0">
                <a:solidFill>
                  <a:srgbClr val="0033CC"/>
                </a:solidFill>
                <a:latin typeface="+mj-lt"/>
                <a:ea typeface="+mj-ea"/>
                <a:cs typeface="+mj-cs"/>
              </a:rPr>
              <a:t> (</a:t>
            </a:r>
            <a:r>
              <a:rPr lang="en-US" sz="2800" kern="0" dirty="0" err="1">
                <a:solidFill>
                  <a:srgbClr val="0033CC"/>
                </a:solidFill>
                <a:latin typeface="Times New Roman" pitchFamily="18" charset="0"/>
                <a:ea typeface="+mj-ea"/>
                <a:cs typeface="Times New Roman" pitchFamily="18" charset="0"/>
              </a:rPr>
              <a:t>Exif</a:t>
            </a:r>
            <a:r>
              <a:rPr lang="en-US" sz="2800" kern="0" dirty="0">
                <a:solidFill>
                  <a:srgbClr val="0033CC"/>
                </a:solidFill>
                <a:latin typeface="+mj-lt"/>
                <a:ea typeface="+mj-ea"/>
                <a:cs typeface="+mj-cs"/>
              </a:rPr>
              <a:t>),</a:t>
            </a:r>
            <a:r>
              <a:rPr lang="en-US" sz="2800" kern="0" dirty="0">
                <a:solidFill>
                  <a:srgbClr val="0033CC"/>
                </a:solidFill>
                <a:latin typeface="Times New Roman" pitchFamily="18" charset="0"/>
                <a:ea typeface="+mj-ea"/>
                <a:cs typeface="Times New Roman" pitchFamily="18" charset="0"/>
              </a:rPr>
              <a:t> </a:t>
            </a:r>
            <a:r>
              <a:rPr lang="en-US" kern="0" dirty="0">
                <a:solidFill>
                  <a:srgbClr val="0033CC"/>
                </a:solidFill>
                <a:latin typeface="Times New Roman" pitchFamily="18" charset="0"/>
                <a:ea typeface="+mj-ea"/>
                <a:cs typeface="Times New Roman" pitchFamily="18" charset="0"/>
              </a:rPr>
              <a:t>a specification for the image file format used by digital cameras.</a:t>
            </a:r>
          </a:p>
          <a:p>
            <a:pPr algn="just" eaLnBrk="1" hangingPunct="1">
              <a:defRPr/>
            </a:pPr>
            <a:r>
              <a:rPr lang="en-US" kern="0" dirty="0">
                <a:solidFill>
                  <a:srgbClr val="0033CC"/>
                </a:solidFill>
                <a:latin typeface="Times New Roman" pitchFamily="18" charset="0"/>
                <a:ea typeface="+mj-ea"/>
                <a:cs typeface="Times New Roman" pitchFamily="18" charset="0"/>
              </a:rPr>
              <a:t> </a:t>
            </a:r>
          </a:p>
          <a:p>
            <a:pPr lvl="1" algn="just" eaLnBrk="1" hangingPunct="1">
              <a:buFont typeface="Wingdings" pitchFamily="2" charset="2"/>
              <a:buChar char="v"/>
              <a:defRPr/>
            </a:pPr>
            <a:r>
              <a:rPr lang="en-US" sz="2000" kern="0" dirty="0">
                <a:solidFill>
                  <a:srgbClr val="0033CC"/>
                </a:solidFill>
                <a:latin typeface="Times New Roman" pitchFamily="18" charset="0"/>
                <a:ea typeface="+mj-ea"/>
                <a:cs typeface="Times New Roman" pitchFamily="18" charset="0"/>
              </a:rPr>
              <a:t>The specification uses the existing JPEG, TIFF Rev. 6.0, and RIFF WAV file formats, with </a:t>
            </a:r>
            <a:r>
              <a:rPr lang="en-US" sz="2000" b="1" kern="0" dirty="0">
                <a:solidFill>
                  <a:srgbClr val="0033CC"/>
                </a:solidFill>
                <a:latin typeface="Times New Roman" pitchFamily="18" charset="0"/>
                <a:ea typeface="+mj-ea"/>
                <a:cs typeface="Times New Roman" pitchFamily="18" charset="0"/>
              </a:rPr>
              <a:t>the addition of specific metadata tags</a:t>
            </a:r>
            <a:r>
              <a:rPr lang="en-US" sz="2000" kern="0" dirty="0">
                <a:solidFill>
                  <a:srgbClr val="0033CC"/>
                </a:solidFill>
                <a:latin typeface="Times New Roman" pitchFamily="18" charset="0"/>
                <a:ea typeface="+mj-ea"/>
                <a:cs typeface="Times New Roman" pitchFamily="18" charset="0"/>
              </a:rPr>
              <a:t>. It is not supported in JPEG 2000, PNG, or GIF.</a:t>
            </a:r>
          </a:p>
          <a:p>
            <a:pPr lvl="1" algn="just" eaLnBrk="1" hangingPunct="1">
              <a:buFont typeface="Wingdings" pitchFamily="2" charset="2"/>
              <a:buChar char="v"/>
              <a:defRPr/>
            </a:pPr>
            <a:r>
              <a:rPr lang="en-US" sz="2000" kern="0" dirty="0">
                <a:solidFill>
                  <a:srgbClr val="0033CC"/>
                </a:solidFill>
                <a:latin typeface="Times New Roman" pitchFamily="18" charset="0"/>
                <a:ea typeface="+mj-ea"/>
                <a:cs typeface="Times New Roman" pitchFamily="18" charset="0"/>
              </a:rPr>
              <a:t>The metadata tags defined in the </a:t>
            </a:r>
            <a:r>
              <a:rPr lang="en-US" sz="2000" kern="0" dirty="0" err="1">
                <a:solidFill>
                  <a:srgbClr val="0033CC"/>
                </a:solidFill>
                <a:latin typeface="Times New Roman" pitchFamily="18" charset="0"/>
                <a:ea typeface="+mj-ea"/>
                <a:cs typeface="Times New Roman" pitchFamily="18" charset="0"/>
              </a:rPr>
              <a:t>Exif</a:t>
            </a:r>
            <a:r>
              <a:rPr lang="en-US" sz="2000" kern="0" dirty="0">
                <a:solidFill>
                  <a:srgbClr val="0033CC"/>
                </a:solidFill>
                <a:latin typeface="Times New Roman" pitchFamily="18" charset="0"/>
                <a:ea typeface="+mj-ea"/>
                <a:cs typeface="Times New Roman" pitchFamily="18" charset="0"/>
              </a:rPr>
              <a:t> standard cover a broad spectrum:</a:t>
            </a:r>
          </a:p>
          <a:p>
            <a:pPr lvl="2" algn="just" eaLnBrk="1" hangingPunct="1">
              <a:buFont typeface="Wingdings" pitchFamily="2" charset="2"/>
              <a:buChar char="Ø"/>
              <a:defRPr/>
            </a:pPr>
            <a:r>
              <a:rPr lang="en-US" sz="2000" b="1" kern="0" dirty="0">
                <a:solidFill>
                  <a:srgbClr val="0033CC"/>
                </a:solidFill>
                <a:effectLst>
                  <a:outerShdw blurRad="38100" dist="38100" dir="2700000" algn="tl">
                    <a:srgbClr val="000000">
                      <a:alpha val="43137"/>
                    </a:srgbClr>
                  </a:outerShdw>
                </a:effectLst>
                <a:latin typeface="Times New Roman" pitchFamily="18" charset="0"/>
                <a:ea typeface="+mj-ea"/>
                <a:cs typeface="Times New Roman" pitchFamily="18" charset="0"/>
              </a:rPr>
              <a:t>Date and time information</a:t>
            </a:r>
            <a:r>
              <a:rPr lang="en-US" sz="2000" kern="0" dirty="0">
                <a:solidFill>
                  <a:srgbClr val="0033CC"/>
                </a:solidFill>
                <a:latin typeface="Times New Roman" pitchFamily="18" charset="0"/>
                <a:ea typeface="+mj-ea"/>
                <a:cs typeface="Times New Roman" pitchFamily="18" charset="0"/>
              </a:rPr>
              <a:t>. Digital cameras will record the current date and time and save this in the metadata. </a:t>
            </a:r>
          </a:p>
          <a:p>
            <a:pPr lvl="2" algn="just" eaLnBrk="1" hangingPunct="1">
              <a:buFont typeface="Wingdings" pitchFamily="2" charset="2"/>
              <a:buChar char="Ø"/>
              <a:defRPr/>
            </a:pPr>
            <a:r>
              <a:rPr lang="en-US" sz="2000" b="1" kern="0" dirty="0">
                <a:solidFill>
                  <a:srgbClr val="0033CC"/>
                </a:solidFill>
                <a:effectLst>
                  <a:outerShdw blurRad="38100" dist="38100" dir="2700000" algn="tl">
                    <a:srgbClr val="000000">
                      <a:alpha val="43137"/>
                    </a:srgbClr>
                  </a:outerShdw>
                </a:effectLst>
                <a:latin typeface="Times New Roman" pitchFamily="18" charset="0"/>
                <a:ea typeface="+mj-ea"/>
                <a:cs typeface="Times New Roman" pitchFamily="18" charset="0"/>
              </a:rPr>
              <a:t>Camera settings</a:t>
            </a:r>
            <a:r>
              <a:rPr lang="en-US" sz="2000" kern="0" dirty="0">
                <a:solidFill>
                  <a:srgbClr val="0033CC"/>
                </a:solidFill>
                <a:latin typeface="Times New Roman" pitchFamily="18" charset="0"/>
                <a:ea typeface="+mj-ea"/>
                <a:cs typeface="Times New Roman" pitchFamily="18" charset="0"/>
              </a:rPr>
              <a:t>. This includes static information such as the camera model and make, etc. </a:t>
            </a:r>
          </a:p>
          <a:p>
            <a:pPr lvl="2" algn="just" eaLnBrk="1" hangingPunct="1">
              <a:buFont typeface="Wingdings" pitchFamily="2" charset="2"/>
              <a:buChar char="Ø"/>
              <a:defRPr/>
            </a:pPr>
            <a:r>
              <a:rPr lang="en-US" sz="2000" kern="0" dirty="0">
                <a:solidFill>
                  <a:srgbClr val="0033CC"/>
                </a:solidFill>
                <a:latin typeface="Times New Roman" pitchFamily="18" charset="0"/>
                <a:ea typeface="+mj-ea"/>
                <a:cs typeface="Times New Roman" pitchFamily="18" charset="0"/>
              </a:rPr>
              <a:t>A </a:t>
            </a:r>
            <a:r>
              <a:rPr lang="en-US" sz="2000" b="1" kern="0" dirty="0">
                <a:solidFill>
                  <a:srgbClr val="0033CC"/>
                </a:solidFill>
                <a:effectLst>
                  <a:outerShdw blurRad="38100" dist="38100" dir="2700000" algn="tl">
                    <a:srgbClr val="000000">
                      <a:alpha val="43137"/>
                    </a:srgbClr>
                  </a:outerShdw>
                </a:effectLst>
                <a:latin typeface="Times New Roman" pitchFamily="18" charset="0"/>
                <a:ea typeface="+mj-ea"/>
                <a:cs typeface="Times New Roman" pitchFamily="18" charset="0"/>
              </a:rPr>
              <a:t>thumbnail</a:t>
            </a:r>
            <a:r>
              <a:rPr lang="en-US" sz="2000" kern="0" dirty="0">
                <a:solidFill>
                  <a:srgbClr val="0033CC"/>
                </a:solidFill>
                <a:latin typeface="Times New Roman" pitchFamily="18" charset="0"/>
                <a:ea typeface="+mj-ea"/>
                <a:cs typeface="Times New Roman" pitchFamily="18" charset="0"/>
              </a:rPr>
              <a:t> for previewing the picture on the camera's LCD screen, in file managers, or in photo manipulation software. </a:t>
            </a:r>
          </a:p>
          <a:p>
            <a:pPr lvl="2" algn="just" eaLnBrk="1" hangingPunct="1">
              <a:buFont typeface="Wingdings" pitchFamily="2" charset="2"/>
              <a:buChar char="Ø"/>
              <a:defRPr/>
            </a:pPr>
            <a:r>
              <a:rPr lang="en-US" sz="2000" b="1" kern="0" dirty="0">
                <a:solidFill>
                  <a:srgbClr val="0033CC"/>
                </a:solidFill>
                <a:effectLst>
                  <a:outerShdw blurRad="38100" dist="38100" dir="2700000" algn="tl">
                    <a:srgbClr val="000000">
                      <a:alpha val="43137"/>
                    </a:srgbClr>
                  </a:outerShdw>
                </a:effectLst>
                <a:latin typeface="Times New Roman" pitchFamily="18" charset="0"/>
                <a:ea typeface="+mj-ea"/>
                <a:cs typeface="Times New Roman" pitchFamily="18" charset="0"/>
              </a:rPr>
              <a:t>Descriptions and copyright information</a:t>
            </a:r>
            <a:r>
              <a:rPr lang="en-US" sz="2000" kern="0" dirty="0">
                <a:solidFill>
                  <a:srgbClr val="0033CC"/>
                </a:solidFill>
                <a:latin typeface="Times New Roman" pitchFamily="18" charset="0"/>
                <a:ea typeface="+mj-ea"/>
                <a:cs typeface="Times New Roman" pitchFamily="18" charset="0"/>
              </a:rPr>
              <a:t>.</a:t>
            </a:r>
          </a:p>
          <a:p>
            <a:pPr lvl="2" algn="just" eaLnBrk="1" hangingPunct="1">
              <a:buFont typeface="Wingdings" pitchFamily="2" charset="2"/>
              <a:buChar char="Ø"/>
              <a:defRPr/>
            </a:pPr>
            <a:r>
              <a:rPr lang="en-US" sz="2000" b="1" kern="0" dirty="0" err="1">
                <a:solidFill>
                  <a:srgbClr val="0033CC"/>
                </a:solidFill>
                <a:effectLst>
                  <a:outerShdw blurRad="38100" dist="38100" dir="2700000" algn="tl">
                    <a:srgbClr val="000000">
                      <a:alpha val="43137"/>
                    </a:srgbClr>
                  </a:outerShdw>
                </a:effectLst>
                <a:latin typeface="Times New Roman" pitchFamily="18" charset="0"/>
                <a:ea typeface="+mj-ea"/>
                <a:cs typeface="Times New Roman" pitchFamily="18" charset="0"/>
              </a:rPr>
              <a:t>Geolocation</a:t>
            </a:r>
            <a:r>
              <a:rPr lang="en-US" sz="2000" kern="0" dirty="0">
                <a:solidFill>
                  <a:srgbClr val="0033CC"/>
                </a:solidFill>
                <a:latin typeface="Times New Roman" pitchFamily="18" charset="0"/>
                <a:ea typeface="+mj-ea"/>
                <a:cs typeface="Times New Roman" pitchFamily="18" charset="0"/>
              </a:rPr>
              <a:t> if cameras have a built-in GPS receiver.</a:t>
            </a:r>
            <a:endParaRPr lang="en-CA" sz="2000" kern="0" dirty="0">
              <a:solidFill>
                <a:srgbClr val="0033CC"/>
              </a:solidFill>
              <a:latin typeface="Times New Roman" pitchFamily="18" charset="0"/>
              <a:ea typeface="+mj-ea"/>
              <a:cs typeface="Times New Roman" pitchFamily="18" charset="0"/>
            </a:endParaRPr>
          </a:p>
        </p:txBody>
      </p:sp>
      <p:sp>
        <p:nvSpPr>
          <p:cNvPr id="63492" name="矩形 5"/>
          <p:cNvSpPr>
            <a:spLocks noChangeArrowheads="1"/>
          </p:cNvSpPr>
          <p:nvPr/>
        </p:nvSpPr>
        <p:spPr bwMode="auto">
          <a:xfrm>
            <a:off x="381000" y="6073775"/>
            <a:ext cx="8077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20000"/>
              </a:spcBef>
              <a:buFont typeface="ZapfDingbats" pitchFamily="82" charset="2"/>
              <a:buNone/>
            </a:pPr>
            <a:r>
              <a:rPr lang="en-US" altLang="zh-CN" sz="2000">
                <a:solidFill>
                  <a:schemeClr val="tx1"/>
                </a:solidFill>
                <a:latin typeface="Times New Roman" panose="02020603050405020304" pitchFamily="18" charset="0"/>
                <a:ea typeface="SimSun" panose="02010600030101010101" pitchFamily="2" charset="-122"/>
                <a:cs typeface="Times New Roman" panose="02020603050405020304" pitchFamily="18" charset="0"/>
              </a:rPr>
              <a:t>[1] Exchangeable image file format. http://en.wikipedia.org/wiki/Exchangeable_image_file_format</a:t>
            </a:r>
            <a:endParaRPr lang="zh-CN" altLang="en-US" sz="200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7" name="Title 3"/>
          <p:cNvSpPr txBox="1">
            <a:spLocks/>
          </p:cNvSpPr>
          <p:nvPr/>
        </p:nvSpPr>
        <p:spPr>
          <a:xfrm>
            <a:off x="762000" y="76200"/>
            <a:ext cx="7772400" cy="685800"/>
          </a:xfrm>
          <a:prstGeom prst="rect">
            <a:avLst/>
          </a:prstGeom>
        </p:spPr>
        <p:txBody>
          <a:bodyPr/>
          <a:lstStyle/>
          <a:p>
            <a:pPr algn="ctr" eaLnBrk="1" hangingPunct="1">
              <a:defRPr/>
            </a:pPr>
            <a:r>
              <a:rPr lang="en-CA" sz="32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Exchangeable Image File Format</a:t>
            </a:r>
          </a:p>
        </p:txBody>
      </p:sp>
      <p:cxnSp>
        <p:nvCxnSpPr>
          <p:cNvPr id="6" name="Straight Arrow Connector 5"/>
          <p:cNvCxnSpPr>
            <a:cxnSpLocks noChangeShapeType="1"/>
          </p:cNvCxnSpPr>
          <p:nvPr/>
        </p:nvCxnSpPr>
        <p:spPr bwMode="auto">
          <a:xfrm>
            <a:off x="152400" y="3352800"/>
            <a:ext cx="685800" cy="0"/>
          </a:xfrm>
          <a:prstGeom prst="straightConnector1">
            <a:avLst/>
          </a:prstGeom>
          <a:noFill/>
          <a:ln w="730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 name="Straight Arrow Connector 8"/>
          <p:cNvCxnSpPr>
            <a:cxnSpLocks noChangeShapeType="1"/>
          </p:cNvCxnSpPr>
          <p:nvPr/>
        </p:nvCxnSpPr>
        <p:spPr bwMode="auto">
          <a:xfrm>
            <a:off x="152400" y="5486400"/>
            <a:ext cx="685800" cy="0"/>
          </a:xfrm>
          <a:prstGeom prst="straightConnector1">
            <a:avLst/>
          </a:prstGeom>
          <a:noFill/>
          <a:ln w="73025" algn="ctr">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762000"/>
          </a:xfrm>
        </p:spPr>
        <p:txBody>
          <a:bodyPr>
            <a:normAutofit fontScale="90000"/>
          </a:bodyPr>
          <a:lstStyle/>
          <a:p>
            <a:pPr algn="ctr">
              <a:defRPr/>
            </a:pPr>
            <a:br>
              <a:rPr lang="en-CA" dirty="0"/>
            </a:br>
            <a:r>
              <a:rPr lang="en-CA" b="1" u="none" dirty="0">
                <a:effectLst>
                  <a:outerShdw blurRad="38100" dist="38100" dir="2700000" algn="tl">
                    <a:srgbClr val="000000">
                      <a:alpha val="43137"/>
                    </a:srgbClr>
                  </a:outerShdw>
                </a:effectLst>
                <a:latin typeface="Times New Roman" pitchFamily="18" charset="0"/>
                <a:cs typeface="Times New Roman" pitchFamily="18" charset="0"/>
              </a:rPr>
              <a:t>EXIF Image File Directories (IFDs) </a:t>
            </a:r>
            <a:br>
              <a:rPr lang="en-CA" b="1" u="none" dirty="0">
                <a:effectLst>
                  <a:outerShdw blurRad="38100" dist="38100" dir="2700000" algn="tl">
                    <a:srgbClr val="000000">
                      <a:alpha val="43137"/>
                    </a:srgbClr>
                  </a:outerShdw>
                </a:effectLst>
                <a:latin typeface="Times New Roman" pitchFamily="18" charset="0"/>
                <a:cs typeface="Times New Roman" pitchFamily="18" charset="0"/>
              </a:rPr>
            </a:b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533400" y="914400"/>
          <a:ext cx="8229600" cy="460220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96198">
                <a:tc>
                  <a:txBody>
                    <a:bodyPr/>
                    <a:lstStyle/>
                    <a:p>
                      <a:pPr algn="ctr"/>
                      <a:r>
                        <a:rPr lang="en-CA" sz="2000" dirty="0">
                          <a:latin typeface="Times New Roman" pitchFamily="18" charset="0"/>
                          <a:cs typeface="Times New Roman" pitchFamily="18" charset="0"/>
                        </a:rPr>
                        <a:t>IFD</a:t>
                      </a:r>
                    </a:p>
                  </a:txBody>
                  <a:tcPr marT="45700" marB="45700"/>
                </a:tc>
                <a:tc>
                  <a:txBody>
                    <a:bodyPr/>
                    <a:lstStyle/>
                    <a:p>
                      <a:pPr algn="ctr"/>
                      <a:r>
                        <a:rPr lang="en-CA" sz="2000" b="1" dirty="0">
                          <a:latin typeface="Times New Roman" pitchFamily="18" charset="0"/>
                          <a:cs typeface="Times New Roman" pitchFamily="18" charset="0"/>
                        </a:rPr>
                        <a:t>Description</a:t>
                      </a:r>
                    </a:p>
                  </a:txBody>
                  <a:tcPr marT="45700" marB="45700"/>
                </a:tc>
                <a:extLst>
                  <a:ext uri="{0D108BD9-81ED-4DB2-BD59-A6C34878D82A}">
                    <a16:rowId xmlns:a16="http://schemas.microsoft.com/office/drawing/2014/main" val="10000"/>
                  </a:ext>
                </a:extLst>
              </a:tr>
              <a:tr h="1005791">
                <a:tc>
                  <a:txBody>
                    <a:bodyPr/>
                    <a:lstStyle/>
                    <a:p>
                      <a:r>
                        <a:rPr lang="en-CA" sz="2000" dirty="0">
                          <a:latin typeface="Times New Roman" pitchFamily="18" charset="0"/>
                          <a:cs typeface="Times New Roman" pitchFamily="18" charset="0"/>
                        </a:rPr>
                        <a:t>Camera</a:t>
                      </a:r>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kern="1200" baseline="0" dirty="0">
                          <a:solidFill>
                            <a:schemeClr val="dk1"/>
                          </a:solidFill>
                          <a:latin typeface="Times New Roman" pitchFamily="18" charset="0"/>
                          <a:ea typeface="+mn-ea"/>
                          <a:cs typeface="Times New Roman" pitchFamily="18" charset="0"/>
                        </a:rPr>
                        <a:t>Information about the camera that took the photo, and the picture taking conditions at the time the picture was taken 	</a:t>
                      </a:r>
                    </a:p>
                  </a:txBody>
                  <a:tcPr marT="45700" marB="45700"/>
                </a:tc>
                <a:extLst>
                  <a:ext uri="{0D108BD9-81ED-4DB2-BD59-A6C34878D82A}">
                    <a16:rowId xmlns:a16="http://schemas.microsoft.com/office/drawing/2014/main" val="10001"/>
                  </a:ext>
                </a:extLst>
              </a:tr>
              <a:tr h="396198">
                <a:tc>
                  <a:txBody>
                    <a:bodyPr/>
                    <a:lstStyle/>
                    <a:p>
                      <a:r>
                        <a:rPr lang="en-CA" sz="2000" dirty="0">
                          <a:latin typeface="Times New Roman" pitchFamily="18" charset="0"/>
                          <a:cs typeface="Times New Roman" pitchFamily="18" charset="0"/>
                        </a:rPr>
                        <a:t>Image</a:t>
                      </a:r>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kern="1200" baseline="0" dirty="0">
                          <a:solidFill>
                            <a:schemeClr val="dk1"/>
                          </a:solidFill>
                          <a:latin typeface="Times New Roman" pitchFamily="18" charset="0"/>
                          <a:ea typeface="+mn-ea"/>
                          <a:cs typeface="Times New Roman" pitchFamily="18" charset="0"/>
                        </a:rPr>
                        <a:t>Camera settings used to take the image 	</a:t>
                      </a:r>
                    </a:p>
                  </a:txBody>
                  <a:tcPr marT="45700" marB="45700"/>
                </a:tc>
                <a:extLst>
                  <a:ext uri="{0D108BD9-81ED-4DB2-BD59-A6C34878D82A}">
                    <a16:rowId xmlns:a16="http://schemas.microsoft.com/office/drawing/2014/main" val="10002"/>
                  </a:ext>
                </a:extLst>
              </a:tr>
              <a:tr h="396198">
                <a:tc>
                  <a:txBody>
                    <a:bodyPr/>
                    <a:lstStyle/>
                    <a:p>
                      <a:r>
                        <a:rPr lang="en-CA" sz="2000" dirty="0">
                          <a:latin typeface="Times New Roman" pitchFamily="18" charset="0"/>
                          <a:cs typeface="Times New Roman" pitchFamily="18" charset="0"/>
                        </a:rPr>
                        <a:t>Thumbnail</a:t>
                      </a:r>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kern="1200" baseline="0" dirty="0">
                          <a:solidFill>
                            <a:schemeClr val="dk1"/>
                          </a:solidFill>
                          <a:latin typeface="Times New Roman" pitchFamily="18" charset="0"/>
                          <a:ea typeface="+mn-ea"/>
                          <a:cs typeface="Times New Roman" pitchFamily="18" charset="0"/>
                        </a:rPr>
                        <a:t>Information about the thumbnail image 	</a:t>
                      </a:r>
                    </a:p>
                  </a:txBody>
                  <a:tcPr marT="45700" marB="45700"/>
                </a:tc>
                <a:extLst>
                  <a:ext uri="{0D108BD9-81ED-4DB2-BD59-A6C34878D82A}">
                    <a16:rowId xmlns:a16="http://schemas.microsoft.com/office/drawing/2014/main" val="10003"/>
                  </a:ext>
                </a:extLst>
              </a:tr>
              <a:tr h="700994">
                <a:tc>
                  <a:txBody>
                    <a:bodyPr/>
                    <a:lstStyle/>
                    <a:p>
                      <a:r>
                        <a:rPr lang="en-CA" sz="2000" dirty="0">
                          <a:latin typeface="Times New Roman" pitchFamily="18" charset="0"/>
                          <a:cs typeface="Times New Roman" pitchFamily="18" charset="0"/>
                        </a:rPr>
                        <a:t>Interoperability</a:t>
                      </a:r>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kern="1200" baseline="0" dirty="0">
                          <a:solidFill>
                            <a:schemeClr val="dk1"/>
                          </a:solidFill>
                          <a:latin typeface="Times New Roman" pitchFamily="18" charset="0"/>
                          <a:ea typeface="+mn-ea"/>
                          <a:cs typeface="Times New Roman" pitchFamily="18" charset="0"/>
                        </a:rPr>
                        <a:t>Information about the version of the EXIF Specification used to create the image file 	</a:t>
                      </a:r>
                    </a:p>
                  </a:txBody>
                  <a:tcPr marT="45700" marB="45700"/>
                </a:tc>
                <a:extLst>
                  <a:ext uri="{0D108BD9-81ED-4DB2-BD59-A6C34878D82A}">
                    <a16:rowId xmlns:a16="http://schemas.microsoft.com/office/drawing/2014/main" val="10004"/>
                  </a:ext>
                </a:extLst>
              </a:tr>
              <a:tr h="1005791">
                <a:tc>
                  <a:txBody>
                    <a:bodyPr/>
                    <a:lstStyle/>
                    <a:p>
                      <a:r>
                        <a:rPr lang="en-CA" sz="2000" dirty="0">
                          <a:latin typeface="Times New Roman" pitchFamily="18" charset="0"/>
                          <a:cs typeface="Times New Roman" pitchFamily="18" charset="0"/>
                        </a:rPr>
                        <a:t>GPS</a:t>
                      </a:r>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kern="1200" baseline="0" dirty="0">
                          <a:solidFill>
                            <a:schemeClr val="dk1"/>
                          </a:solidFill>
                          <a:latin typeface="Times New Roman" pitchFamily="18" charset="0"/>
                          <a:ea typeface="+mn-ea"/>
                          <a:cs typeface="Times New Roman" pitchFamily="18" charset="0"/>
                        </a:rPr>
                        <a:t>Information about the location and orientation of the camera at the time the image was taken (using the satellite Global Positioning System) 	</a:t>
                      </a:r>
                    </a:p>
                  </a:txBody>
                  <a:tcPr marT="45700" marB="45700"/>
                </a:tc>
                <a:extLst>
                  <a:ext uri="{0D108BD9-81ED-4DB2-BD59-A6C34878D82A}">
                    <a16:rowId xmlns:a16="http://schemas.microsoft.com/office/drawing/2014/main" val="10005"/>
                  </a:ext>
                </a:extLst>
              </a:tr>
              <a:tr h="700994">
                <a:tc>
                  <a:txBody>
                    <a:bodyPr/>
                    <a:lstStyle/>
                    <a:p>
                      <a:r>
                        <a:rPr lang="en-CA" sz="2000" dirty="0">
                          <a:latin typeface="Times New Roman" pitchFamily="18" charset="0"/>
                          <a:cs typeface="Times New Roman" pitchFamily="18" charset="0"/>
                        </a:rPr>
                        <a:t>Maker Note</a:t>
                      </a:r>
                    </a:p>
                  </a:txBody>
                  <a:tcPr marT="45700" marB="457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kern="1200" baseline="0" dirty="0">
                          <a:solidFill>
                            <a:schemeClr val="dk1"/>
                          </a:solidFill>
                          <a:latin typeface="Times New Roman" pitchFamily="18" charset="0"/>
                          <a:ea typeface="+mn-ea"/>
                          <a:cs typeface="Times New Roman" pitchFamily="18" charset="0"/>
                        </a:rPr>
                        <a:t>Information specific to the make and model of camera used </a:t>
                      </a:r>
                    </a:p>
                  </a:txBody>
                  <a:tcPr marT="45700" marB="45700"/>
                </a:tc>
                <a:extLst>
                  <a:ext uri="{0D108BD9-81ED-4DB2-BD59-A6C34878D82A}">
                    <a16:rowId xmlns:a16="http://schemas.microsoft.com/office/drawing/2014/main" val="10006"/>
                  </a:ext>
                </a:extLst>
              </a:tr>
            </a:tbl>
          </a:graphicData>
        </a:graphic>
      </p:graphicFrame>
      <p:sp>
        <p:nvSpPr>
          <p:cNvPr id="64541" name="TextBox 4"/>
          <p:cNvSpPr txBox="1">
            <a:spLocks noChangeArrowheads="1"/>
          </p:cNvSpPr>
          <p:nvPr/>
        </p:nvSpPr>
        <p:spPr bwMode="auto">
          <a:xfrm>
            <a:off x="304800" y="5638800"/>
            <a:ext cx="84820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just" eaLnBrk="1" hangingPunct="1">
              <a:spcBef>
                <a:spcPct val="0"/>
              </a:spcBef>
              <a:buClrTx/>
              <a:buSzTx/>
              <a:buFontTx/>
              <a:buNone/>
            </a:pPr>
            <a:r>
              <a:rPr lang="en-CA" altLang="en-US" sz="2000" dirty="0">
                <a:solidFill>
                  <a:schemeClr val="tx1"/>
                </a:solidFill>
                <a:latin typeface="Times New Roman" panose="02020603050405020304" pitchFamily="18" charset="0"/>
                <a:cs typeface="Times New Roman" panose="02020603050405020304" pitchFamily="18" charset="0"/>
              </a:rPr>
              <a:t>Not all IFDs will be present in all images, and not all IFDs will contain all the possible fields that can be included within that type of IFD. Each camera manufacturer chooses the set of fields each of their camera models will include. </a:t>
            </a:r>
          </a:p>
        </p:txBody>
      </p:sp>
      <p:sp>
        <p:nvSpPr>
          <p:cNvPr id="64542" name="Slide Number Placeholder 2"/>
          <p:cNvSpPr>
            <a:spLocks noGrp="1"/>
          </p:cNvSpPr>
          <p:nvPr>
            <p:ph type="sldNum" sz="quarter" idx="10"/>
          </p:nvPr>
        </p:nvSpPr>
        <p:spPr>
          <a:xfrm>
            <a:off x="6019800" y="63246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0"/>
              </a:spcBef>
              <a:buClrTx/>
              <a:buSzTx/>
              <a:buFontTx/>
              <a:buNone/>
            </a:pPr>
            <a:fld id="{22161A84-DD2C-4BCC-AEF0-01C020AFB274}" type="slidenum">
              <a:rPr lang="en-US" altLang="en-US" sz="1400" smtClean="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pPr>
                <a:spcBef>
                  <a:spcPct val="0"/>
                </a:spcBef>
                <a:buClrTx/>
                <a:buSzTx/>
                <a:buFontTx/>
                <a:buNone/>
              </a:pPr>
              <a:t>66</a:t>
            </a:fld>
            <a:endParaRPr lang="en-US" altLang="en-US" sz="14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64543" name="Picture 32" descr="http://shenandoahchs.sharpschool.net/UserFiles/Servers/Server_3201219/Image/Counseling/importantd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50" y="4114800"/>
            <a:ext cx="623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2"/>
          <p:cNvSpPr>
            <a:spLocks noGrp="1"/>
          </p:cNvSpPr>
          <p:nvPr>
            <p:ph idx="1"/>
          </p:nvPr>
        </p:nvSpPr>
        <p:spPr>
          <a:xfrm>
            <a:off x="361950" y="1219200"/>
            <a:ext cx="8305800" cy="2133600"/>
          </a:xfrm>
        </p:spPr>
        <p:txBody>
          <a:bodyPr/>
          <a:lstStyle/>
          <a:p>
            <a:pPr algn="just">
              <a:buFont typeface="Wingdings" panose="05000000000000000000" pitchFamily="2" charset="2"/>
              <a:buChar char="q"/>
            </a:pPr>
            <a:r>
              <a:rPr lang="en-CA" altLang="en-US" dirty="0">
                <a:latin typeface="Arial" panose="020B0604020202020204" pitchFamily="34" charset="0"/>
              </a:rPr>
              <a:t> A photo taken with a GPS-enabled camera can reveal the exact </a:t>
            </a:r>
            <a:r>
              <a:rPr lang="en-CA" altLang="en-US" b="1" u="sng" dirty="0">
                <a:latin typeface="Arial" panose="020B0604020202020204" pitchFamily="34" charset="0"/>
              </a:rPr>
              <a:t>location</a:t>
            </a:r>
            <a:r>
              <a:rPr lang="en-CA" altLang="en-US" dirty="0">
                <a:latin typeface="Arial" panose="020B0604020202020204" pitchFamily="34" charset="0"/>
              </a:rPr>
              <a:t> and time it was taken. It has become important information to trace suspect on the run.</a:t>
            </a:r>
          </a:p>
        </p:txBody>
      </p:sp>
      <p:sp>
        <p:nvSpPr>
          <p:cNvPr id="5" name="Title 1"/>
          <p:cNvSpPr txBox="1">
            <a:spLocks/>
          </p:cNvSpPr>
          <p:nvPr/>
        </p:nvSpPr>
        <p:spPr>
          <a:xfrm>
            <a:off x="0" y="76200"/>
            <a:ext cx="8534400" cy="685800"/>
          </a:xfrm>
          <a:prstGeom prst="rect">
            <a:avLst/>
          </a:prstGeom>
        </p:spPr>
        <p:txBody>
          <a:bodyPr/>
          <a:lstStyle/>
          <a:p>
            <a:pPr eaLnBrk="1" hangingPunct="1">
              <a:defRPr/>
            </a:pPr>
            <a:r>
              <a:rPr lang="en-US" sz="4000" b="1" kern="0" dirty="0">
                <a:solidFill>
                  <a:schemeClr val="accent2"/>
                </a:solidFill>
                <a:effectLst>
                  <a:outerShdw blurRad="38100" dist="38100" dir="2700000" algn="tl">
                    <a:srgbClr val="000000">
                      <a:alpha val="43137"/>
                    </a:srgbClr>
                  </a:outerShdw>
                </a:effectLst>
                <a:latin typeface="+mj-lt"/>
                <a:ea typeface="+mj-ea"/>
                <a:cs typeface="+mj-cs"/>
              </a:rPr>
              <a:t>Dose of </a:t>
            </a:r>
            <a:r>
              <a:rPr lang="en-US" sz="4000" b="1" kern="0" dirty="0">
                <a:solidFill>
                  <a:schemeClr val="accent2"/>
                </a:solidFill>
                <a:effectLst>
                  <a:outerShdw blurRad="38100" dist="38100" dir="2700000" algn="tl">
                    <a:srgbClr val="000000">
                      <a:alpha val="43137"/>
                    </a:srgbClr>
                  </a:outerShdw>
                </a:effectLst>
                <a:latin typeface="Brush Script MT" pitchFamily="66" charset="0"/>
                <a:ea typeface="+mj-ea"/>
                <a:cs typeface="+mj-cs"/>
              </a:rPr>
              <a:t>Reality:</a:t>
            </a:r>
            <a:r>
              <a:rPr lang="en-US" sz="4000" b="1" kern="0" dirty="0">
                <a:solidFill>
                  <a:schemeClr val="accent2"/>
                </a:solidFill>
                <a:effectLst>
                  <a:outerShdw blurRad="38100" dist="38100" dir="2700000" algn="tl">
                    <a:srgbClr val="000000">
                      <a:alpha val="43137"/>
                    </a:srgbClr>
                  </a:outerShdw>
                </a:effectLst>
                <a:latin typeface="+mj-lt"/>
                <a:ea typeface="+mj-ea"/>
                <a:cs typeface="+mj-cs"/>
              </a:rPr>
              <a:t> </a:t>
            </a:r>
            <a:endParaRPr lang="en-CA" sz="4000" b="1" kern="0" dirty="0">
              <a:solidFill>
                <a:schemeClr val="accent2"/>
              </a:solidFill>
              <a:effectLst>
                <a:outerShdw blurRad="38100" dist="38100" dir="2700000" algn="tl">
                  <a:srgbClr val="000000">
                    <a:alpha val="43137"/>
                  </a:srgbClr>
                </a:outerShdw>
              </a:effectLst>
              <a:ea typeface="+mj-ea"/>
              <a:cs typeface="+mj-cs"/>
            </a:endParaRPr>
          </a:p>
        </p:txBody>
      </p:sp>
      <p:sp>
        <p:nvSpPr>
          <p:cNvPr id="65540" name="Slide Number Placeholder 2"/>
          <p:cNvSpPr>
            <a:spLocks noGrp="1"/>
          </p:cNvSpPr>
          <p:nvPr>
            <p:ph type="sldNum" sz="quarter" idx="10"/>
          </p:nvPr>
        </p:nvSpPr>
        <p:spPr>
          <a:xfrm>
            <a:off x="6019800" y="63246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0"/>
              </a:spcBef>
              <a:buClrTx/>
              <a:buSzTx/>
              <a:buFontTx/>
              <a:buNone/>
            </a:pPr>
            <a:fld id="{B29E9863-AF3F-4B62-8B7F-F1C103685896}" type="slidenum">
              <a:rPr lang="en-US" altLang="en-US" sz="1400" smtClean="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pPr>
                <a:spcBef>
                  <a:spcPct val="0"/>
                </a:spcBef>
                <a:buClrTx/>
                <a:buSzTx/>
                <a:buFontTx/>
                <a:buNone/>
              </a:pPr>
              <a:t>67</a:t>
            </a:fld>
            <a:endParaRPr lang="en-US" altLang="en-US" sz="14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65541" name="Picture 4" descr="http://blog.nimbuzz.com/files/2008/09/location-b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133850"/>
            <a:ext cx="210343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6" descr="http://blog.zap2it.com/frominsidethebox/criminal-minds-suspect-behavior-review-forest-whitaker-cb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314700"/>
            <a:ext cx="2438400"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rot="20728145">
            <a:off x="1138238" y="3190875"/>
            <a:ext cx="4470400" cy="1143000"/>
          </a:xfrm>
          <a:prstGeom prst="rect">
            <a:avLst/>
          </a:prstGeom>
          <a:noFill/>
          <a:ln w="9525">
            <a:noFill/>
            <a:miter lim="800000"/>
            <a:headEnd/>
            <a:tailEnd/>
          </a:ln>
        </p:spPr>
        <p:txBody>
          <a:bodyPr anchor="ctr"/>
          <a:lstStyle/>
          <a:p>
            <a:pPr algn="ctr" eaLnBrk="1" hangingPunct="1">
              <a:defRPr/>
            </a:pPr>
            <a:r>
              <a:rPr lang="en-CA"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Track Down and Arrest Suspects</a:t>
            </a:r>
            <a:endPar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p:cNvSpPr>
            <a:spLocks noGrp="1"/>
          </p:cNvSpPr>
          <p:nvPr>
            <p:ph idx="1"/>
          </p:nvPr>
        </p:nvSpPr>
        <p:spPr>
          <a:xfrm>
            <a:off x="342900" y="762000"/>
            <a:ext cx="8343900" cy="5562600"/>
          </a:xfrm>
        </p:spPr>
        <p:txBody>
          <a:bodyPr/>
          <a:lstStyle/>
          <a:p>
            <a:pPr algn="just">
              <a:buFont typeface="Wingdings" panose="05000000000000000000" pitchFamily="2" charset="2"/>
              <a:buChar char="q"/>
            </a:pPr>
            <a:r>
              <a:rPr lang="en-CA" altLang="en-US" dirty="0">
                <a:latin typeface="Arial" panose="020B0604020202020204" pitchFamily="34" charset="0"/>
              </a:rPr>
              <a:t>Examples:</a:t>
            </a:r>
          </a:p>
          <a:p>
            <a:pPr lvl="1" algn="just"/>
            <a:r>
              <a:rPr lang="en-CA" altLang="en-US" dirty="0">
                <a:latin typeface="Times New Roman" panose="02020603050405020304" pitchFamily="18" charset="0"/>
                <a:cs typeface="Times New Roman" panose="02020603050405020304" pitchFamily="18" charset="0"/>
              </a:rPr>
              <a:t>Suspected Anonymous Hacker, Ochoa, Busted By FBI because of A Photo</a:t>
            </a:r>
          </a:p>
          <a:p>
            <a:pPr lvl="1" algn="just"/>
            <a:r>
              <a:rPr lang="en-CA" altLang="en-US" dirty="0">
                <a:latin typeface="Times New Roman" panose="02020603050405020304" pitchFamily="18" charset="0"/>
                <a:cs typeface="Times New Roman" panose="02020603050405020304" pitchFamily="18" charset="0"/>
              </a:rPr>
              <a:t>In December 2012, anti-virus programmer John McAfee was arrested in Guatemala while fleeing from alleged persecution. Vice (magazine) had published an exclusive interview with McAfee "on the run" that included </a:t>
            </a:r>
            <a:r>
              <a:rPr lang="en-CA" altLang="en-US" b="1" dirty="0">
                <a:latin typeface="Times New Roman" panose="02020603050405020304" pitchFamily="18" charset="0"/>
                <a:cs typeface="Times New Roman" panose="02020603050405020304" pitchFamily="18" charset="0"/>
              </a:rPr>
              <a:t>a photo of McAfee</a:t>
            </a:r>
            <a:r>
              <a:rPr lang="en-CA" altLang="en-US" dirty="0">
                <a:latin typeface="Times New Roman" panose="02020603050405020304" pitchFamily="18" charset="0"/>
                <a:cs typeface="Times New Roman" panose="02020603050405020304" pitchFamily="18" charset="0"/>
              </a:rPr>
              <a:t> with a Vice reporter </a:t>
            </a:r>
            <a:r>
              <a:rPr lang="en-CA" altLang="en-US" b="1" dirty="0">
                <a:latin typeface="Times New Roman" panose="02020603050405020304" pitchFamily="18" charset="0"/>
                <a:cs typeface="Times New Roman" panose="02020603050405020304" pitchFamily="18" charset="0"/>
              </a:rPr>
              <a:t>taken with an iPhone 4S smart phone</a:t>
            </a:r>
            <a:r>
              <a:rPr lang="en-CA" altLang="en-US" dirty="0">
                <a:latin typeface="Times New Roman" panose="02020603050405020304" pitchFamily="18" charset="0"/>
                <a:cs typeface="Times New Roman" panose="02020603050405020304" pitchFamily="18" charset="0"/>
              </a:rPr>
              <a:t>. The photo's metadata included GPS coordinates locating McAfee in Guatemala, and he was captured two days later.</a:t>
            </a:r>
          </a:p>
        </p:txBody>
      </p:sp>
      <p:sp>
        <p:nvSpPr>
          <p:cNvPr id="5" name="Title 1"/>
          <p:cNvSpPr txBox="1">
            <a:spLocks/>
          </p:cNvSpPr>
          <p:nvPr/>
        </p:nvSpPr>
        <p:spPr>
          <a:xfrm>
            <a:off x="0" y="76200"/>
            <a:ext cx="8534400" cy="685800"/>
          </a:xfrm>
          <a:prstGeom prst="rect">
            <a:avLst/>
          </a:prstGeom>
        </p:spPr>
        <p:txBody>
          <a:bodyPr/>
          <a:lstStyle/>
          <a:p>
            <a:pPr eaLnBrk="1" hangingPunct="1">
              <a:defRPr/>
            </a:pPr>
            <a:r>
              <a:rPr lang="en-US" sz="4000" b="1" kern="0" dirty="0">
                <a:solidFill>
                  <a:schemeClr val="accent2"/>
                </a:solidFill>
                <a:effectLst>
                  <a:outerShdw blurRad="38100" dist="38100" dir="2700000" algn="tl">
                    <a:srgbClr val="000000">
                      <a:alpha val="43137"/>
                    </a:srgbClr>
                  </a:outerShdw>
                </a:effectLst>
                <a:latin typeface="+mj-lt"/>
                <a:ea typeface="+mj-ea"/>
                <a:cs typeface="+mj-cs"/>
              </a:rPr>
              <a:t>Dose of </a:t>
            </a:r>
            <a:r>
              <a:rPr lang="en-US" sz="4000" b="1" kern="0" dirty="0">
                <a:solidFill>
                  <a:schemeClr val="accent2"/>
                </a:solidFill>
                <a:effectLst>
                  <a:outerShdw blurRad="38100" dist="38100" dir="2700000" algn="tl">
                    <a:srgbClr val="000000">
                      <a:alpha val="43137"/>
                    </a:srgbClr>
                  </a:outerShdw>
                </a:effectLst>
                <a:latin typeface="Brush Script MT" pitchFamily="66" charset="0"/>
                <a:ea typeface="+mj-ea"/>
                <a:cs typeface="+mj-cs"/>
              </a:rPr>
              <a:t>Reality: (cont’d)</a:t>
            </a:r>
            <a:r>
              <a:rPr lang="en-US" sz="4000" b="1" kern="0" dirty="0">
                <a:solidFill>
                  <a:schemeClr val="accent2"/>
                </a:solidFill>
                <a:effectLst>
                  <a:outerShdw blurRad="38100" dist="38100" dir="2700000" algn="tl">
                    <a:srgbClr val="000000">
                      <a:alpha val="43137"/>
                    </a:srgbClr>
                  </a:outerShdw>
                </a:effectLst>
                <a:latin typeface="+mj-lt"/>
                <a:ea typeface="+mj-ea"/>
                <a:cs typeface="+mj-cs"/>
              </a:rPr>
              <a:t> </a:t>
            </a:r>
            <a:endParaRPr lang="en-CA" sz="4000" b="1" kern="0" dirty="0">
              <a:solidFill>
                <a:schemeClr val="accent2"/>
              </a:solidFill>
              <a:effectLst>
                <a:outerShdw blurRad="38100" dist="38100" dir="2700000" algn="tl">
                  <a:srgbClr val="000000">
                    <a:alpha val="43137"/>
                  </a:srgbClr>
                </a:outerShdw>
              </a:effectLst>
              <a:ea typeface="+mj-ea"/>
              <a:cs typeface="+mj-cs"/>
            </a:endParaRPr>
          </a:p>
        </p:txBody>
      </p:sp>
      <p:sp>
        <p:nvSpPr>
          <p:cNvPr id="66564" name="Slide Number Placeholder 2"/>
          <p:cNvSpPr>
            <a:spLocks noGrp="1"/>
          </p:cNvSpPr>
          <p:nvPr>
            <p:ph type="sldNum" sz="quarter" idx="10"/>
          </p:nvPr>
        </p:nvSpPr>
        <p:spPr>
          <a:xfrm>
            <a:off x="6019800" y="63246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0"/>
              </a:spcBef>
              <a:buClrTx/>
              <a:buSzTx/>
              <a:buFontTx/>
              <a:buNone/>
            </a:pPr>
            <a:fld id="{BBAB7106-AEC8-4088-B526-D6FD8648E8A7}" type="slidenum">
              <a:rPr lang="en-US" altLang="en-US" sz="1400" smtClean="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pPr>
                <a:spcBef>
                  <a:spcPct val="0"/>
                </a:spcBef>
                <a:buClrTx/>
                <a:buSzTx/>
                <a:buFontTx/>
                <a:buNone/>
              </a:pPr>
              <a:t>68</a:t>
            </a:fld>
            <a:endParaRPr lang="en-US" altLang="en-US" sz="14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305800" cy="1143000"/>
          </a:xfrm>
        </p:spPr>
        <p:txBody>
          <a:bodyPr/>
          <a:lstStyle/>
          <a:p>
            <a:pPr algn="ctr">
              <a:defRPr/>
            </a:pPr>
            <a:r>
              <a:rPr lang="en-CA" b="1" u="none" dirty="0">
                <a:effectLst>
                  <a:outerShdw blurRad="38100" dist="38100" dir="2700000" algn="tl">
                    <a:srgbClr val="000000">
                      <a:alpha val="43137"/>
                    </a:srgbClr>
                  </a:outerShdw>
                </a:effectLst>
                <a:latin typeface="Times New Roman" pitchFamily="18" charset="0"/>
                <a:cs typeface="Times New Roman" pitchFamily="18" charset="0"/>
              </a:rPr>
              <a:t>Evolution of </a:t>
            </a:r>
            <a:r>
              <a:rPr lang="en-US" b="1" u="none" dirty="0">
                <a:effectLst>
                  <a:outerShdw blurRad="38100" dist="38100" dir="2700000" algn="tl">
                    <a:srgbClr val="000000">
                      <a:alpha val="43137"/>
                    </a:srgbClr>
                  </a:outerShdw>
                </a:effectLst>
                <a:latin typeface="Times New Roman" pitchFamily="18" charset="0"/>
                <a:cs typeface="Times New Roman" pitchFamily="18" charset="0"/>
              </a:rPr>
              <a:t>formats of metadata for photos </a:t>
            </a: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7587" name="Rectangle 4"/>
          <p:cNvSpPr>
            <a:spLocks noChangeArrowheads="1"/>
          </p:cNvSpPr>
          <p:nvPr/>
        </p:nvSpPr>
        <p:spPr bwMode="auto">
          <a:xfrm>
            <a:off x="533400" y="2590800"/>
            <a:ext cx="1752600" cy="966788"/>
          </a:xfrm>
          <a:prstGeom prst="rect">
            <a:avLst/>
          </a:prstGeom>
          <a:solidFill>
            <a:schemeClr val="accent1"/>
          </a:solidFill>
          <a:ln w="9525">
            <a:solidFill>
              <a:schemeClr val="tx1"/>
            </a:solidFill>
            <a:miter lim="800000"/>
            <a:headEnd/>
            <a:tailEnd/>
          </a:ln>
        </p:spPr>
        <p:txBody>
          <a:bodyPr wrap="none" anchor="ct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ctr" eaLnBrk="1" hangingPunct="1">
              <a:spcBef>
                <a:spcPct val="0"/>
              </a:spcBef>
              <a:buClrTx/>
              <a:buSzTx/>
              <a:buFontTx/>
              <a:buNone/>
            </a:pPr>
            <a:r>
              <a:rPr lang="en-US" altLang="en-US" sz="3200">
                <a:solidFill>
                  <a:schemeClr val="tx1"/>
                </a:solidFill>
                <a:latin typeface="Times New Roman" panose="02020603050405020304" pitchFamily="18" charset="0"/>
                <a:cs typeface="Times New Roman" panose="02020603050405020304" pitchFamily="18" charset="0"/>
              </a:rPr>
              <a:t>EXIF</a:t>
            </a:r>
          </a:p>
        </p:txBody>
      </p:sp>
      <p:sp>
        <p:nvSpPr>
          <p:cNvPr id="67588" name="Rectangle 4"/>
          <p:cNvSpPr>
            <a:spLocks noChangeArrowheads="1"/>
          </p:cNvSpPr>
          <p:nvPr/>
        </p:nvSpPr>
        <p:spPr bwMode="auto">
          <a:xfrm>
            <a:off x="3429000" y="2590800"/>
            <a:ext cx="1905000" cy="966788"/>
          </a:xfrm>
          <a:prstGeom prst="rect">
            <a:avLst/>
          </a:prstGeom>
          <a:solidFill>
            <a:schemeClr val="accent1"/>
          </a:solidFill>
          <a:ln w="9525">
            <a:solidFill>
              <a:schemeClr val="tx1"/>
            </a:solidFill>
            <a:miter lim="800000"/>
            <a:headEnd/>
            <a:tailEnd/>
          </a:ln>
        </p:spPr>
        <p:txBody>
          <a:bodyPr wrap="none" anchor="ct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ctr" eaLnBrk="1" hangingPunct="1">
              <a:spcBef>
                <a:spcPct val="0"/>
              </a:spcBef>
              <a:buClrTx/>
              <a:buSzTx/>
              <a:buFontTx/>
              <a:buNone/>
            </a:pPr>
            <a:r>
              <a:rPr lang="en-US" altLang="en-US" sz="3200">
                <a:solidFill>
                  <a:schemeClr val="tx1"/>
                </a:solidFill>
                <a:latin typeface="Times New Roman" panose="02020603050405020304" pitchFamily="18" charset="0"/>
                <a:cs typeface="Times New Roman" panose="02020603050405020304" pitchFamily="18" charset="0"/>
              </a:rPr>
              <a:t>IPTC</a:t>
            </a:r>
          </a:p>
        </p:txBody>
      </p:sp>
      <p:sp>
        <p:nvSpPr>
          <p:cNvPr id="67589" name="Rectangle 5"/>
          <p:cNvSpPr>
            <a:spLocks noChangeArrowheads="1"/>
          </p:cNvSpPr>
          <p:nvPr/>
        </p:nvSpPr>
        <p:spPr bwMode="auto">
          <a:xfrm>
            <a:off x="6477000" y="2590800"/>
            <a:ext cx="1905000" cy="966788"/>
          </a:xfrm>
          <a:prstGeom prst="rect">
            <a:avLst/>
          </a:prstGeom>
          <a:solidFill>
            <a:schemeClr val="accent1"/>
          </a:solidFill>
          <a:ln w="9525">
            <a:solidFill>
              <a:schemeClr val="tx1"/>
            </a:solidFill>
            <a:miter lim="800000"/>
            <a:headEnd/>
            <a:tailEnd/>
          </a:ln>
        </p:spPr>
        <p:txBody>
          <a:bodyPr wrap="none" anchor="ct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ctr" eaLnBrk="1" hangingPunct="1">
              <a:spcBef>
                <a:spcPct val="0"/>
              </a:spcBef>
              <a:buClrTx/>
              <a:buSzTx/>
              <a:buFontTx/>
              <a:buNone/>
            </a:pPr>
            <a:r>
              <a:rPr lang="en-US" altLang="en-US" sz="3200">
                <a:solidFill>
                  <a:schemeClr val="tx1"/>
                </a:solidFill>
                <a:latin typeface="Times New Roman" panose="02020603050405020304" pitchFamily="18" charset="0"/>
                <a:cs typeface="Times New Roman" panose="02020603050405020304" pitchFamily="18" charset="0"/>
              </a:rPr>
              <a:t>XMP</a:t>
            </a:r>
          </a:p>
        </p:txBody>
      </p:sp>
      <p:sp>
        <p:nvSpPr>
          <p:cNvPr id="13318" name="Rectangle 17"/>
          <p:cNvSpPr>
            <a:spLocks noChangeArrowheads="1"/>
          </p:cNvSpPr>
          <p:nvPr/>
        </p:nvSpPr>
        <p:spPr bwMode="auto">
          <a:xfrm>
            <a:off x="228600" y="4572000"/>
            <a:ext cx="4038600" cy="1752600"/>
          </a:xfrm>
          <a:prstGeom prst="rect">
            <a:avLst/>
          </a:prstGeom>
          <a:solidFill>
            <a:schemeClr val="accent1"/>
          </a:solidFill>
          <a:ln w="9525">
            <a:solidFill>
              <a:schemeClr val="tx1"/>
            </a:solidFill>
            <a:prstDash val="dash"/>
            <a:miter lim="800000"/>
            <a:headEnd/>
            <a:tailEnd/>
          </a:ln>
        </p:spPr>
        <p:txBody>
          <a:bodyPr wrap="none" anchor="ctr"/>
          <a:lstStyle/>
          <a:p>
            <a:pPr algn="just" eaLnBrk="1" hangingPunct="1">
              <a:defRPr/>
            </a:pPr>
            <a:r>
              <a:rPr lang="en-US" sz="2000" b="1" dirty="0">
                <a:solidFill>
                  <a:srgbClr val="FF0000"/>
                </a:solidFill>
                <a:latin typeface="Times New Roman" pitchFamily="18" charset="0"/>
                <a:cs typeface="Times New Roman" pitchFamily="18" charset="0"/>
              </a:rPr>
              <a:t>IPTC</a:t>
            </a:r>
            <a:r>
              <a:rPr lang="en-US" sz="2000" b="1" dirty="0">
                <a:latin typeface="Times New Roman" pitchFamily="18" charset="0"/>
                <a:cs typeface="Times New Roman" pitchFamily="18" charset="0"/>
              </a:rPr>
              <a:t>, the standard developed</a:t>
            </a:r>
          </a:p>
          <a:p>
            <a:pPr algn="just" eaLnBrk="1" hangingPunct="1">
              <a:defRPr/>
            </a:pPr>
            <a:r>
              <a:rPr lang="en-US" sz="2000" b="1" dirty="0">
                <a:latin typeface="Times New Roman" pitchFamily="18" charset="0"/>
                <a:cs typeface="Times New Roman" pitchFamily="18" charset="0"/>
              </a:rPr>
              <a:t> by the International Press </a:t>
            </a:r>
          </a:p>
          <a:p>
            <a:pPr algn="just" eaLnBrk="1" hangingPunct="1">
              <a:defRPr/>
            </a:pPr>
            <a:r>
              <a:rPr lang="en-US" sz="2000" b="1" dirty="0">
                <a:latin typeface="Times New Roman" pitchFamily="18" charset="0"/>
                <a:cs typeface="Times New Roman" pitchFamily="18" charset="0"/>
              </a:rPr>
              <a:t>Telecommunications Council. </a:t>
            </a:r>
          </a:p>
          <a:p>
            <a:pPr algn="just" eaLnBrk="1" hangingPunct="1">
              <a:defRPr/>
            </a:pPr>
            <a:r>
              <a:rPr lang="en-US" sz="2000" b="1" dirty="0">
                <a:latin typeface="Times New Roman" pitchFamily="18" charset="0"/>
                <a:cs typeface="Times New Roman" pitchFamily="18" charset="0"/>
              </a:rPr>
              <a:t>known as the </a:t>
            </a: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IPTC Information</a:t>
            </a:r>
          </a:p>
          <a:p>
            <a:pPr algn="just" eaLnBrk="1" hangingPunct="1">
              <a:defRPr/>
            </a:pP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Interchange Model</a:t>
            </a:r>
            <a:r>
              <a:rPr lang="en-US" sz="2000" b="1" dirty="0">
                <a:latin typeface="Times New Roman" pitchFamily="18" charset="0"/>
                <a:cs typeface="Times New Roman" pitchFamily="18" charset="0"/>
              </a:rPr>
              <a:t> (IIM).</a:t>
            </a:r>
          </a:p>
        </p:txBody>
      </p:sp>
      <p:sp>
        <p:nvSpPr>
          <p:cNvPr id="67591" name="Line 156"/>
          <p:cNvSpPr>
            <a:spLocks noChangeShapeType="1"/>
          </p:cNvSpPr>
          <p:nvPr/>
        </p:nvSpPr>
        <p:spPr bwMode="auto">
          <a:xfrm flipV="1">
            <a:off x="2209800" y="3557588"/>
            <a:ext cx="2133600" cy="1014412"/>
          </a:xfrm>
          <a:prstGeom prst="line">
            <a:avLst/>
          </a:prstGeom>
          <a:noFill/>
          <a:ln w="47625" cap="sq">
            <a:solidFill>
              <a:srgbClr val="CC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67592" name="Rectangle 17"/>
          <p:cNvSpPr>
            <a:spLocks noChangeArrowheads="1"/>
          </p:cNvSpPr>
          <p:nvPr/>
        </p:nvSpPr>
        <p:spPr bwMode="auto">
          <a:xfrm>
            <a:off x="4876800" y="4572000"/>
            <a:ext cx="4038600" cy="1752600"/>
          </a:xfrm>
          <a:prstGeom prst="rect">
            <a:avLst/>
          </a:prstGeom>
          <a:solidFill>
            <a:schemeClr val="accent1"/>
          </a:solidFill>
          <a:ln w="9525">
            <a:solidFill>
              <a:schemeClr val="tx1"/>
            </a:solidFill>
            <a:prstDash val="dash"/>
            <a:miter lim="800000"/>
            <a:headEnd/>
            <a:tailEnd/>
          </a:ln>
        </p:spPr>
        <p:txBody>
          <a:bodyPr wrap="none" anchor="ct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just" eaLnBrk="1" hangingPunct="1">
              <a:spcBef>
                <a:spcPct val="0"/>
              </a:spcBef>
              <a:buClrTx/>
              <a:buSzTx/>
              <a:buFontTx/>
              <a:buNone/>
            </a:pPr>
            <a:r>
              <a:rPr lang="en-US" altLang="en-US" sz="2000" b="1">
                <a:solidFill>
                  <a:srgbClr val="FF0000"/>
                </a:solidFill>
                <a:latin typeface="Times New Roman" panose="02020603050405020304" pitchFamily="18" charset="0"/>
                <a:cs typeface="Times New Roman" panose="02020603050405020304" pitchFamily="18" charset="0"/>
              </a:rPr>
              <a:t>XMP</a:t>
            </a:r>
            <a:r>
              <a:rPr lang="en-US" altLang="en-US" sz="2000" b="1">
                <a:solidFill>
                  <a:schemeClr val="tx1"/>
                </a:solidFill>
                <a:latin typeface="Times New Roman" panose="02020603050405020304" pitchFamily="18" charset="0"/>
                <a:cs typeface="Times New Roman" panose="02020603050405020304" pitchFamily="18" charset="0"/>
              </a:rPr>
              <a:t>, the "Extensible Metadata</a:t>
            </a:r>
          </a:p>
          <a:p>
            <a:pPr algn="just" eaLnBrk="1" hangingPunct="1">
              <a:spcBef>
                <a:spcPct val="0"/>
              </a:spcBef>
              <a:buClrTx/>
              <a:buSzTx/>
              <a:buFontTx/>
              <a:buNone/>
            </a:pPr>
            <a:r>
              <a:rPr lang="en-US" altLang="en-US" sz="2000" b="1">
                <a:solidFill>
                  <a:schemeClr val="tx1"/>
                </a:solidFill>
                <a:latin typeface="Times New Roman" panose="02020603050405020304" pitchFamily="18" charset="0"/>
                <a:cs typeface="Times New Roman" panose="02020603050405020304" pitchFamily="18" charset="0"/>
              </a:rPr>
              <a:t> Platform" developed by </a:t>
            </a:r>
            <a:r>
              <a:rPr lang="en-US" altLang="en-US" sz="2000" b="1">
                <a:solidFill>
                  <a:srgbClr val="FF0000"/>
                </a:solidFill>
                <a:latin typeface="Times New Roman" panose="02020603050405020304" pitchFamily="18" charset="0"/>
                <a:cs typeface="Times New Roman" panose="02020603050405020304" pitchFamily="18" charset="0"/>
              </a:rPr>
              <a:t>Adobe</a:t>
            </a:r>
            <a:r>
              <a:rPr lang="en-US" altLang="en-US" sz="2000" b="1">
                <a:solidFill>
                  <a:schemeClr val="tx1"/>
                </a:solidFill>
                <a:latin typeface="Times New Roman" panose="02020603050405020304" pitchFamily="18" charset="0"/>
                <a:cs typeface="Times New Roman" panose="02020603050405020304" pitchFamily="18" charset="0"/>
              </a:rPr>
              <a:t>.</a:t>
            </a:r>
          </a:p>
        </p:txBody>
      </p:sp>
      <p:sp>
        <p:nvSpPr>
          <p:cNvPr id="67593" name="Line 156"/>
          <p:cNvSpPr>
            <a:spLocks noChangeShapeType="1"/>
          </p:cNvSpPr>
          <p:nvPr/>
        </p:nvSpPr>
        <p:spPr bwMode="auto">
          <a:xfrm flipV="1">
            <a:off x="6781800" y="3557588"/>
            <a:ext cx="457200" cy="1014412"/>
          </a:xfrm>
          <a:prstGeom prst="line">
            <a:avLst/>
          </a:prstGeom>
          <a:noFill/>
          <a:ln w="47625" cap="sq">
            <a:solidFill>
              <a:srgbClr val="CC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67594" name="Line 156"/>
          <p:cNvSpPr>
            <a:spLocks noChangeShapeType="1"/>
          </p:cNvSpPr>
          <p:nvPr/>
        </p:nvSpPr>
        <p:spPr bwMode="auto">
          <a:xfrm flipV="1">
            <a:off x="5410200" y="3047998"/>
            <a:ext cx="1066800" cy="1"/>
          </a:xfrm>
          <a:prstGeom prst="line">
            <a:avLst/>
          </a:prstGeom>
          <a:noFill/>
          <a:ln w="1047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67595" name="Line 156"/>
          <p:cNvSpPr>
            <a:spLocks noChangeShapeType="1"/>
          </p:cNvSpPr>
          <p:nvPr/>
        </p:nvSpPr>
        <p:spPr bwMode="auto">
          <a:xfrm flipV="1">
            <a:off x="2362200" y="3047999"/>
            <a:ext cx="1066800" cy="0"/>
          </a:xfrm>
          <a:prstGeom prst="line">
            <a:avLst/>
          </a:prstGeom>
          <a:noFill/>
          <a:ln w="1047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US"/>
          </a:p>
        </p:txBody>
      </p:sp>
      <p:sp>
        <p:nvSpPr>
          <p:cNvPr id="67596" name="Slide Number Placeholder 2"/>
          <p:cNvSpPr>
            <a:spLocks noGrp="1"/>
          </p:cNvSpPr>
          <p:nvPr>
            <p:ph type="sldNum" sz="quarter" idx="10"/>
          </p:nvPr>
        </p:nvSpPr>
        <p:spPr>
          <a:xfrm>
            <a:off x="6019800" y="63246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0"/>
              </a:spcBef>
              <a:buClrTx/>
              <a:buSzTx/>
              <a:buFontTx/>
              <a:buNone/>
            </a:pPr>
            <a:fld id="{E327FBEB-55A9-466F-816D-8E8EBBC454E6}" type="slidenum">
              <a:rPr lang="en-US" altLang="en-US" sz="1400" smtClean="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pPr>
                <a:spcBef>
                  <a:spcPct val="0"/>
                </a:spcBef>
                <a:buClrTx/>
                <a:buSzTx/>
                <a:buFontTx/>
                <a:buNone/>
              </a:pPr>
              <a:t>69</a:t>
            </a:fld>
            <a:endParaRPr lang="en-US" altLang="en-US" sz="14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a:xfrm>
            <a:off x="31750" y="79375"/>
            <a:ext cx="7772400" cy="835025"/>
          </a:xfrm>
        </p:spPr>
        <p:txBody>
          <a:bodyPr/>
          <a:lstStyle/>
          <a:p>
            <a:pPr eaLnBrk="1"/>
            <a:r>
              <a:rPr lang="en-US" altLang="en-US" u="none" dirty="0">
                <a:latin typeface="Times New Roman" panose="02020603050405020304" pitchFamily="18" charset="0"/>
                <a:cs typeface="Times New Roman" panose="02020603050405020304" pitchFamily="18" charset="0"/>
              </a:rPr>
              <a:t>Today’s Mobile Phone (Smartphone)</a:t>
            </a:r>
          </a:p>
        </p:txBody>
      </p:sp>
      <p:sp>
        <p:nvSpPr>
          <p:cNvPr id="12291" name="Rectangle 2"/>
          <p:cNvSpPr>
            <a:spLocks/>
          </p:cNvSpPr>
          <p:nvPr/>
        </p:nvSpPr>
        <p:spPr bwMode="auto">
          <a:xfrm>
            <a:off x="457200" y="6518275"/>
            <a:ext cx="21336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b">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ct val="0"/>
              </a:spcBef>
              <a:buClrTx/>
              <a:buSzTx/>
              <a:buFontTx/>
              <a:buNone/>
            </a:pPr>
            <a:r>
              <a:rPr lang="en-US" altLang="en-US" sz="1200">
                <a:solidFill>
                  <a:srgbClr val="045C75"/>
                </a:solidFill>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 </a:t>
            </a:r>
          </a:p>
        </p:txBody>
      </p:sp>
      <p:sp>
        <p:nvSpPr>
          <p:cNvPr id="12292" name="Rectangle 3"/>
          <p:cNvSpPr>
            <a:spLocks/>
          </p:cNvSpPr>
          <p:nvPr/>
        </p:nvSpPr>
        <p:spPr bwMode="auto">
          <a:xfrm>
            <a:off x="8569325" y="6400800"/>
            <a:ext cx="1936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332C39FC-670D-4E10-9025-BD2B416604BE}"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7</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2293" name="Picture 4" descr="Screen Shot 2016-03-03 at 20.59.1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2689225"/>
            <a:ext cx="5773737" cy="407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294" name="Rectangle 5"/>
          <p:cNvSpPr>
            <a:spLocks/>
          </p:cNvSpPr>
          <p:nvPr/>
        </p:nvSpPr>
        <p:spPr bwMode="auto">
          <a:xfrm>
            <a:off x="92075" y="2944813"/>
            <a:ext cx="24939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Font typeface="Zapf Dingbats" charset="0"/>
              <a:buNone/>
            </a:pPr>
            <a:r>
              <a:rPr lang="en-US" altLang="en-US">
                <a:latin typeface="Times New Roman" panose="02020603050405020304" pitchFamily="18" charset="0"/>
                <a:cs typeface="Times New Roman" panose="02020603050405020304" pitchFamily="18" charset="0"/>
              </a:rPr>
              <a:t>External Storage</a:t>
            </a:r>
          </a:p>
        </p:txBody>
      </p:sp>
      <p:sp>
        <p:nvSpPr>
          <p:cNvPr id="12295" name="Rectangle 6"/>
          <p:cNvSpPr>
            <a:spLocks/>
          </p:cNvSpPr>
          <p:nvPr/>
        </p:nvSpPr>
        <p:spPr bwMode="auto">
          <a:xfrm>
            <a:off x="5741988" y="4213225"/>
            <a:ext cx="24844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500"/>
              </a:spcBef>
              <a:buFont typeface="Zapf Dingbats" charset="0"/>
              <a:buNone/>
            </a:pPr>
            <a:r>
              <a:rPr lang="en-US" altLang="en-US" sz="2000">
                <a:latin typeface="Times New Roman" panose="02020603050405020304" pitchFamily="18" charset="0"/>
                <a:cs typeface="Times New Roman" panose="02020603050405020304" pitchFamily="18" charset="0"/>
              </a:rPr>
              <a:t>Internal Storage</a:t>
            </a:r>
          </a:p>
          <a:p>
            <a:pPr eaLnBrk="1">
              <a:spcBef>
                <a:spcPts val="500"/>
              </a:spcBef>
              <a:buFont typeface="Zapf Dingbats" charset="0"/>
              <a:buNone/>
            </a:pPr>
            <a:r>
              <a:rPr lang="en-US" altLang="en-US" sz="2000">
                <a:latin typeface="Times New Roman" panose="02020603050405020304" pitchFamily="18" charset="0"/>
                <a:cs typeface="Times New Roman" panose="02020603050405020304" pitchFamily="18" charset="0"/>
              </a:rPr>
              <a:t>(NAND flash memory)</a:t>
            </a:r>
          </a:p>
        </p:txBody>
      </p:sp>
      <p:pic>
        <p:nvPicPr>
          <p:cNvPr id="12296" name="Picture 9" descr="database-part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4913" y="5365750"/>
            <a:ext cx="661987"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297" name="Rectangle 10"/>
          <p:cNvSpPr>
            <a:spLocks/>
          </p:cNvSpPr>
          <p:nvPr/>
        </p:nvSpPr>
        <p:spPr bwMode="auto">
          <a:xfrm>
            <a:off x="131763" y="4235450"/>
            <a:ext cx="1155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600"/>
              </a:spcBef>
              <a:buFont typeface="Zapf Dingbats" charset="0"/>
              <a:buNone/>
            </a:pPr>
            <a:r>
              <a:rPr lang="en-US" altLang="en-US">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SQLite</a:t>
            </a:r>
          </a:p>
        </p:txBody>
      </p:sp>
      <p:sp>
        <p:nvSpPr>
          <p:cNvPr id="12298" name="Line 11"/>
          <p:cNvSpPr>
            <a:spLocks noChangeShapeType="1"/>
          </p:cNvSpPr>
          <p:nvPr/>
        </p:nvSpPr>
        <p:spPr bwMode="auto">
          <a:xfrm flipH="1" flipV="1">
            <a:off x="4559300" y="1893888"/>
            <a:ext cx="12700" cy="795337"/>
          </a:xfrm>
          <a:prstGeom prst="line">
            <a:avLst/>
          </a:prstGeom>
          <a:noFill/>
          <a:ln w="25400">
            <a:solidFill>
              <a:schemeClr val="accent1"/>
            </a:solidFill>
            <a:round/>
            <a:headEnd type="triangle" w="med" len="med"/>
            <a:tailEnd type="arrow" w="med" len="med"/>
          </a:ln>
          <a:effectLst>
            <a:outerShdw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45720" rIns="45720"/>
          <a:lstStyle/>
          <a:p>
            <a:endParaRPr lang="en-US"/>
          </a:p>
        </p:txBody>
      </p:sp>
      <p:pic>
        <p:nvPicPr>
          <p:cNvPr id="12299" name="Picture 12" descr="abc.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5450" y="4676775"/>
            <a:ext cx="2532063"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300" name="AutoShape 13"/>
          <p:cNvSpPr>
            <a:spLocks/>
          </p:cNvSpPr>
          <p:nvPr/>
        </p:nvSpPr>
        <p:spPr bwMode="auto">
          <a:xfrm>
            <a:off x="2957513" y="5697538"/>
            <a:ext cx="787400" cy="0"/>
          </a:xfrm>
          <a:custGeom>
            <a:avLst/>
            <a:gdLst>
              <a:gd name="T0" fmla="*/ 2147483646 w 21600"/>
              <a:gd name="T1" fmla="*/ 0 h 21600"/>
              <a:gd name="T2" fmla="*/ 2147483646 w 21600"/>
              <a:gd name="T3" fmla="*/ 0 h 21600"/>
              <a:gd name="T4" fmla="*/ 2147483646 w 21600"/>
              <a:gd name="T5" fmla="*/ 0 h 21600"/>
              <a:gd name="T6" fmla="*/ 2147483646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7200" y="14400"/>
                  <a:pt x="14400" y="7200"/>
                  <a:pt x="21600" y="0"/>
                </a:cubicBezTo>
              </a:path>
            </a:pathLst>
          </a:custGeom>
          <a:noFill/>
          <a:ln w="25400" cap="flat" cmpd="sng">
            <a:solidFill>
              <a:schemeClr val="accent1"/>
            </a:solidFill>
            <a:prstDash val="solid"/>
            <a:round/>
            <a:headEnd type="none" w="med" len="med"/>
            <a:tailEnd type="none" w="med" len="med"/>
          </a:ln>
          <a:effectLst>
            <a:outerShdw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endParaRPr lang="en-US"/>
          </a:p>
        </p:txBody>
      </p:sp>
      <p:pic>
        <p:nvPicPr>
          <p:cNvPr id="12301" name="Picture 15" descr="SIM-Cards.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54550" y="3825875"/>
            <a:ext cx="7778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302" name="Rectangle 16"/>
          <p:cNvSpPr>
            <a:spLocks/>
          </p:cNvSpPr>
          <p:nvPr/>
        </p:nvSpPr>
        <p:spPr bwMode="auto">
          <a:xfrm>
            <a:off x="5651500" y="3471863"/>
            <a:ext cx="1555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600"/>
              </a:spcBef>
              <a:buFont typeface="Zapf Dingbats" charset="0"/>
              <a:buNone/>
            </a:pPr>
            <a:r>
              <a:rPr lang="en-US" altLang="en-US">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SIM Card</a:t>
            </a:r>
          </a:p>
        </p:txBody>
      </p:sp>
      <p:pic>
        <p:nvPicPr>
          <p:cNvPr id="12303" name="Picture 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17950" y="825500"/>
            <a:ext cx="2522538"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4" name="Picture 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7750" y="2093913"/>
            <a:ext cx="5746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5"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2938" y="1895475"/>
            <a:ext cx="26828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6" name="Rectangle 16"/>
          <p:cNvSpPr>
            <a:spLocks/>
          </p:cNvSpPr>
          <p:nvPr/>
        </p:nvSpPr>
        <p:spPr bwMode="auto">
          <a:xfrm>
            <a:off x="68263" y="1355725"/>
            <a:ext cx="3832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600"/>
              </a:spcBef>
              <a:buFont typeface="Zapf Dingbats" charset="0"/>
              <a:buNone/>
            </a:pPr>
            <a:r>
              <a:rPr lang="en-US" altLang="en-US" sz="2400">
                <a:solidFill>
                  <a:srgbClr val="7030A0"/>
                </a:solidFill>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Mobile Computing platform</a:t>
            </a:r>
          </a:p>
        </p:txBody>
      </p:sp>
      <p:sp>
        <p:nvSpPr>
          <p:cNvPr id="12307" name="Line 11"/>
          <p:cNvSpPr>
            <a:spLocks noChangeShapeType="1"/>
          </p:cNvSpPr>
          <p:nvPr/>
        </p:nvSpPr>
        <p:spPr bwMode="auto">
          <a:xfrm flipV="1">
            <a:off x="4781550" y="3141663"/>
            <a:ext cx="1952625" cy="206375"/>
          </a:xfrm>
          <a:prstGeom prst="line">
            <a:avLst/>
          </a:prstGeom>
          <a:noFill/>
          <a:ln w="25400">
            <a:solidFill>
              <a:srgbClr val="C00000"/>
            </a:solidFill>
            <a:round/>
            <a:headEnd type="triangle" w="med" len="med"/>
            <a:tailEnd/>
          </a:ln>
          <a:effectLst>
            <a:outerShdw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45720" rIns="45720"/>
          <a:lstStyle/>
          <a:p>
            <a:endParaRPr lang="en-US"/>
          </a:p>
        </p:txBody>
      </p:sp>
      <p:sp>
        <p:nvSpPr>
          <p:cNvPr id="12308" name="Rectangle 16"/>
          <p:cNvSpPr>
            <a:spLocks/>
          </p:cNvSpPr>
          <p:nvPr/>
        </p:nvSpPr>
        <p:spPr bwMode="auto">
          <a:xfrm>
            <a:off x="6810375" y="2843213"/>
            <a:ext cx="1217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600"/>
              </a:spcBef>
              <a:buFont typeface="Zapf Dingbats" charset="0"/>
              <a:buNone/>
            </a:pPr>
            <a:r>
              <a:rPr lang="en-US" altLang="en-US">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camera</a:t>
            </a:r>
          </a:p>
        </p:txBody>
      </p:sp>
      <p:pic>
        <p:nvPicPr>
          <p:cNvPr id="12309" name="Picture 4"/>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33888" y="5813425"/>
            <a:ext cx="3667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0" name="Line 11"/>
          <p:cNvSpPr>
            <a:spLocks noChangeShapeType="1"/>
          </p:cNvSpPr>
          <p:nvPr/>
        </p:nvSpPr>
        <p:spPr bwMode="auto">
          <a:xfrm>
            <a:off x="4800600" y="6051550"/>
            <a:ext cx="1274763" cy="434975"/>
          </a:xfrm>
          <a:prstGeom prst="line">
            <a:avLst/>
          </a:prstGeom>
          <a:noFill/>
          <a:ln w="25400">
            <a:solidFill>
              <a:srgbClr val="C00000"/>
            </a:solidFill>
            <a:round/>
            <a:headEnd type="triangle" w="med" len="med"/>
            <a:tailEnd/>
          </a:ln>
          <a:effectLst>
            <a:outerShdw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45720" rIns="45720"/>
          <a:lstStyle/>
          <a:p>
            <a:endParaRPr lang="en-US"/>
          </a:p>
        </p:txBody>
      </p:sp>
      <p:sp>
        <p:nvSpPr>
          <p:cNvPr id="12311" name="Rectangle 16"/>
          <p:cNvSpPr>
            <a:spLocks/>
          </p:cNvSpPr>
          <p:nvPr/>
        </p:nvSpPr>
        <p:spPr bwMode="auto">
          <a:xfrm>
            <a:off x="6172200" y="6248400"/>
            <a:ext cx="1276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eaLnBrk="1">
              <a:spcBef>
                <a:spcPts val="600"/>
              </a:spcBef>
              <a:buFont typeface="Zapf Dingbats" charset="0"/>
              <a:buNone/>
            </a:pPr>
            <a:r>
              <a:rPr lang="en-US" altLang="en-US">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speaker</a:t>
            </a:r>
          </a:p>
        </p:txBody>
      </p:sp>
      <p:pic>
        <p:nvPicPr>
          <p:cNvPr id="12312" name="Picture 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180013" y="2625725"/>
            <a:ext cx="5619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3" name="Line 11"/>
          <p:cNvSpPr>
            <a:spLocks noChangeShapeType="1"/>
          </p:cNvSpPr>
          <p:nvPr/>
        </p:nvSpPr>
        <p:spPr bwMode="auto">
          <a:xfrm flipV="1">
            <a:off x="5819775" y="2211388"/>
            <a:ext cx="1549400" cy="455612"/>
          </a:xfrm>
          <a:prstGeom prst="line">
            <a:avLst/>
          </a:prstGeom>
          <a:noFill/>
          <a:ln w="25400">
            <a:solidFill>
              <a:srgbClr val="C00000"/>
            </a:solidFill>
            <a:round/>
            <a:headEnd type="triangle" w="med" len="med"/>
            <a:tailEnd/>
          </a:ln>
          <a:effectLst>
            <a:outerShdw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45720" rIns="45720"/>
          <a:lstStyle/>
          <a:p>
            <a:endParaRPr lang="en-US"/>
          </a:p>
        </p:txBody>
      </p:sp>
      <p:sp>
        <p:nvSpPr>
          <p:cNvPr id="12314" name="Rectangle 16"/>
          <p:cNvSpPr>
            <a:spLocks/>
          </p:cNvSpPr>
          <p:nvPr/>
        </p:nvSpPr>
        <p:spPr bwMode="auto">
          <a:xfrm>
            <a:off x="7305675" y="1712913"/>
            <a:ext cx="1296988"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ctr" eaLnBrk="1">
              <a:spcBef>
                <a:spcPts val="600"/>
              </a:spcBef>
              <a:buFont typeface="Zapf Dingbats" charset="0"/>
              <a:buNone/>
            </a:pPr>
            <a:r>
              <a:rPr lang="en-US" altLang="en-US">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GPS</a:t>
            </a:r>
          </a:p>
          <a:p>
            <a:pPr algn="ctr" eaLnBrk="1">
              <a:spcBef>
                <a:spcPts val="600"/>
              </a:spcBef>
              <a:buFont typeface="Zapf Dingbats" charset="0"/>
              <a:buNone/>
            </a:pPr>
            <a:r>
              <a:rPr lang="en-US" altLang="en-US">
                <a:latin typeface="Constantia" panose="02030602050306030303" pitchFamily="18" charset="0"/>
                <a:ea typeface="Constantia" panose="02030602050306030303" pitchFamily="18" charset="0"/>
                <a:cs typeface="Constantia" panose="02030602050306030303" pitchFamily="18" charset="0"/>
                <a:sym typeface="Constantia" panose="02030602050306030303" pitchFamily="18" charset="0"/>
              </a:rPr>
              <a:t>receiver</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ttp://www.deviantart.com/download/75529904/Case_Study___Stuck_in_Anime_by_ArtistsHospit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4938" y="0"/>
            <a:ext cx="13938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noChangeArrowheads="1"/>
          </p:cNvSpPr>
          <p:nvPr/>
        </p:nvSpPr>
        <p:spPr bwMode="auto">
          <a:xfrm>
            <a:off x="838200" y="2019300"/>
            <a:ext cx="7772400" cy="1600200"/>
          </a:xfrm>
          <a:prstGeom prst="rect">
            <a:avLst/>
          </a:prstGeom>
          <a:noFill/>
          <a:ln w="9525">
            <a:noFill/>
            <a:miter lim="800000"/>
            <a:headEnd/>
            <a:tailEnd/>
          </a:ln>
        </p:spPr>
        <p:txBody>
          <a:bodyPr anchor="ctr"/>
          <a:lstStyle/>
          <a:p>
            <a:pPr algn="ctr" eaLnBrk="1" hangingPunct="1">
              <a:defRPr/>
            </a:pPr>
            <a:r>
              <a:rPr lang="en-US" sz="54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Image Metadata Analysis</a:t>
            </a:r>
          </a:p>
        </p:txBody>
      </p:sp>
      <p:sp>
        <p:nvSpPr>
          <p:cNvPr id="68612" name="Slide Number Placeholder 1"/>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0"/>
              </a:spcBef>
              <a:buClrTx/>
              <a:buSzTx/>
              <a:buFontTx/>
              <a:buNone/>
            </a:pPr>
            <a:fld id="{86676A4C-C651-4E3F-B167-DA76987BEC1D}" type="slidenum">
              <a:rPr lang="zh-CN" altLang="en-US" sz="140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sym typeface="Times New Roman" panose="02020603050405020304" pitchFamily="18" charset="0"/>
              </a:rPr>
              <a:pPr>
                <a:spcBef>
                  <a:spcPct val="0"/>
                </a:spcBef>
                <a:buClrTx/>
                <a:buSzTx/>
                <a:buFontTx/>
                <a:buNone/>
              </a:pPr>
              <a:t>70</a:t>
            </a:fld>
            <a:endParaRPr lang="en-US" altLang="zh-CN" sz="1400">
              <a:solidFill>
                <a:schemeClr val="tx1"/>
              </a:solidFill>
              <a:latin typeface="Times New Roman" panose="02020603050405020304" pitchFamily="18" charset="0"/>
              <a:ea typeface="SimSun" panose="02010600030101010101" pitchFamily="2" charset="-122"/>
              <a:cs typeface="Times New Roman" panose="02020603050405020304" pitchFamily="18" charset="0"/>
              <a:sym typeface="Times New Roman" panose="02020603050405020304" pitchFamily="18" charset="0"/>
            </a:endParaRPr>
          </a:p>
        </p:txBody>
      </p:sp>
      <p:sp>
        <p:nvSpPr>
          <p:cNvPr id="7" name="Rectangle 2"/>
          <p:cNvSpPr txBox="1">
            <a:spLocks noChangeArrowheads="1"/>
          </p:cNvSpPr>
          <p:nvPr/>
        </p:nvSpPr>
        <p:spPr bwMode="auto">
          <a:xfrm>
            <a:off x="6019800" y="5811838"/>
            <a:ext cx="2432050" cy="762000"/>
          </a:xfrm>
          <a:prstGeom prst="rect">
            <a:avLst/>
          </a:prstGeom>
          <a:noFill/>
          <a:ln w="9525">
            <a:noFill/>
            <a:miter lim="800000"/>
            <a:headEnd/>
            <a:tailEnd/>
          </a:ln>
        </p:spPr>
        <p:txBody>
          <a:bodyPr anchor="ctr"/>
          <a:lstStyle/>
          <a:p>
            <a:pPr algn="ctr" eaLnBrk="1" hangingPunct="1">
              <a:defRPr/>
            </a:pPr>
            <a:r>
              <a:rPr lang="en-US" sz="2800" b="1" kern="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EXIFutils</a:t>
            </a:r>
            <a:endParaRPr lang="en-US" sz="2800" b="1" kern="0" dirty="0">
              <a:solidFill>
                <a:schemeClr val="tx2"/>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pic>
        <p:nvPicPr>
          <p:cNvPr id="68614" name="Picture 4" descr="http://www.islandnet.com/~rcarr/TOOLS_butt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4648200"/>
            <a:ext cx="2286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8" descr="http://www.hugsan.com/exifutils/Banner-EXIFutil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050"/>
            <a:ext cx="57150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772400" cy="603250"/>
          </a:xfrm>
        </p:spPr>
        <p:txBody>
          <a:bodyPr/>
          <a:lstStyle/>
          <a:p>
            <a:pPr algn="ctr">
              <a:defRPr/>
            </a:pPr>
            <a:r>
              <a:rPr lang="en-US" sz="3200" b="1" u="none">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Image Metadata Analysis</a:t>
            </a:r>
          </a:p>
        </p:txBody>
      </p:sp>
      <p:sp>
        <p:nvSpPr>
          <p:cNvPr id="69635" name="Content Placeholder 2"/>
          <p:cNvSpPr>
            <a:spLocks noGrp="1"/>
          </p:cNvSpPr>
          <p:nvPr>
            <p:ph idx="1"/>
          </p:nvPr>
        </p:nvSpPr>
        <p:spPr>
          <a:xfrm>
            <a:off x="533400" y="831850"/>
            <a:ext cx="7772400" cy="4648200"/>
          </a:xfrm>
        </p:spPr>
        <p:txBody>
          <a:bodyPr/>
          <a:lstStyle/>
          <a:p>
            <a:pPr>
              <a:buFont typeface="Wingdings" panose="05000000000000000000" pitchFamily="2" charset="2"/>
              <a:buChar char="q"/>
            </a:pPr>
            <a:r>
              <a:rPr lang="en-CA" altLang="en-US" dirty="0">
                <a:latin typeface="Times New Roman" panose="02020603050405020304" pitchFamily="18" charset="0"/>
                <a:cs typeface="Times New Roman" panose="02020603050405020304" pitchFamily="18" charset="0"/>
              </a:rPr>
              <a:t>Analyze Image taken by </a:t>
            </a:r>
            <a:r>
              <a:rPr lang="en-CA" altLang="en-US" b="1" dirty="0">
                <a:latin typeface="Times New Roman" panose="02020603050405020304" pitchFamily="18" charset="0"/>
                <a:cs typeface="Times New Roman" panose="02020603050405020304" pitchFamily="18" charset="0"/>
              </a:rPr>
              <a:t>digital camera</a:t>
            </a:r>
          </a:p>
          <a:p>
            <a:pPr>
              <a:buFont typeface="Wingdings" panose="05000000000000000000" pitchFamily="2" charset="2"/>
              <a:buChar char="q"/>
            </a:pPr>
            <a:r>
              <a:rPr lang="en-CA" altLang="en-US" dirty="0" err="1">
                <a:latin typeface="Times New Roman" panose="02020603050405020304" pitchFamily="18" charset="0"/>
                <a:cs typeface="Times New Roman" panose="02020603050405020304" pitchFamily="18" charset="0"/>
              </a:rPr>
              <a:t>exiflist</a:t>
            </a:r>
            <a:r>
              <a:rPr lang="en-CA" altLang="en-US" dirty="0">
                <a:latin typeface="Times New Roman" panose="02020603050405020304" pitchFamily="18" charset="0"/>
                <a:cs typeface="Times New Roman" panose="02020603050405020304" pitchFamily="18" charset="0"/>
              </a:rPr>
              <a:t> -o </a:t>
            </a:r>
            <a:r>
              <a:rPr lang="en-CA" altLang="en-US" dirty="0" err="1">
                <a:latin typeface="Times New Roman" panose="02020603050405020304" pitchFamily="18" charset="0"/>
                <a:cs typeface="Times New Roman" panose="02020603050405020304" pitchFamily="18" charset="0"/>
              </a:rPr>
              <a:t>dn</a:t>
            </a:r>
            <a:r>
              <a:rPr lang="en-CA" altLang="en-US" dirty="0">
                <a:latin typeface="Times New Roman" panose="02020603050405020304" pitchFamily="18" charset="0"/>
                <a:cs typeface="Times New Roman" panose="02020603050405020304" pitchFamily="18" charset="0"/>
              </a:rPr>
              <a:t> image.jpg | more</a:t>
            </a:r>
          </a:p>
        </p:txBody>
      </p:sp>
      <p:pic>
        <p:nvPicPr>
          <p:cNvPr id="696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25" y="2051050"/>
            <a:ext cx="64865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3465513" y="2693988"/>
            <a:ext cx="1428750" cy="5000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a:p>
        </p:txBody>
      </p:sp>
      <p:sp>
        <p:nvSpPr>
          <p:cNvPr id="69638" name="矩形 5"/>
          <p:cNvSpPr>
            <a:spLocks noChangeArrowheads="1"/>
          </p:cNvSpPr>
          <p:nvPr/>
        </p:nvSpPr>
        <p:spPr bwMode="auto">
          <a:xfrm>
            <a:off x="76200" y="5627688"/>
            <a:ext cx="8915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20000"/>
              </a:spcBef>
              <a:buFont typeface="ZapfDingbats" pitchFamily="82" charset="2"/>
              <a:buNone/>
            </a:pPr>
            <a:r>
              <a:rPr lang="en-US" altLang="zh-CN" sz="2000">
                <a:solidFill>
                  <a:schemeClr val="tx1"/>
                </a:solidFill>
                <a:latin typeface="Times New Roman" panose="02020603050405020304" pitchFamily="18" charset="0"/>
                <a:ea typeface="SimSun" panose="02010600030101010101" pitchFamily="2" charset="-122"/>
                <a:cs typeface="Times New Roman" panose="02020603050405020304" pitchFamily="18" charset="0"/>
              </a:rPr>
              <a:t>[1] EXIF, IPTC, XMP Software - Metadata Readers, Editors, Extraction Tools</a:t>
            </a:r>
          </a:p>
          <a:p>
            <a:pPr>
              <a:spcBef>
                <a:spcPct val="20000"/>
              </a:spcBef>
              <a:buFont typeface="ZapfDingbats" pitchFamily="82" charset="2"/>
              <a:buNone/>
            </a:pPr>
            <a:r>
              <a:rPr lang="pt-BR" altLang="zh-CN" sz="2000">
                <a:solidFill>
                  <a:schemeClr val="tx1"/>
                </a:solidFill>
                <a:latin typeface="Times New Roman" panose="02020603050405020304" pitchFamily="18" charset="0"/>
                <a:ea typeface="SimSun" panose="02010600030101010101" pitchFamily="2" charset="-122"/>
                <a:cs typeface="Times New Roman" panose="02020603050405020304" pitchFamily="18" charset="0"/>
              </a:rPr>
              <a:t>http://graphicssoft.about.com/od/exifsoftware/EXIF_IPTC_XMP_Software_Metadata_Readers_Editors_Extraction_Tools.htm</a:t>
            </a:r>
            <a:endParaRPr lang="zh-CN" altLang="en-US" sz="200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69639" name="Slide Number Placeholder 2"/>
          <p:cNvSpPr>
            <a:spLocks noGrp="1"/>
          </p:cNvSpPr>
          <p:nvPr>
            <p:ph type="sldNum" sz="quarter" idx="10"/>
          </p:nvPr>
        </p:nvSpPr>
        <p:spPr>
          <a:xfrm>
            <a:off x="6019800" y="63246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0"/>
              </a:spcBef>
              <a:buClrTx/>
              <a:buSzTx/>
              <a:buFontTx/>
              <a:buNone/>
            </a:pPr>
            <a:fld id="{B9E4188D-3EB9-4AB6-8424-9C4A514827D3}" type="slidenum">
              <a:rPr lang="en-US" altLang="en-US" sz="1400" smtClean="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pPr>
                <a:spcBef>
                  <a:spcPct val="0"/>
                </a:spcBef>
                <a:buClrTx/>
                <a:buSzTx/>
                <a:buFontTx/>
                <a:buNone/>
              </a:pPr>
              <a:t>71</a:t>
            </a:fld>
            <a:endParaRPr lang="en-US" altLang="en-US" sz="14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2297" name="Picture 9" descr="http://sp.sony-europe.com/da/97/48066.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688" y="1260475"/>
            <a:ext cx="1839912"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7"/>
                                        </p:tgtEl>
                                        <p:attrNameLst>
                                          <p:attrName>style.visibility</p:attrName>
                                        </p:attrNameLst>
                                      </p:cBhvr>
                                      <p:to>
                                        <p:strVal val="visible"/>
                                      </p:to>
                                    </p:set>
                                    <p:anim calcmode="lin" valueType="num">
                                      <p:cBhvr additive="base">
                                        <p:cTn id="7" dur="500" fill="hold"/>
                                        <p:tgtEl>
                                          <p:spTgt spid="12297"/>
                                        </p:tgtEl>
                                        <p:attrNameLst>
                                          <p:attrName>ppt_x</p:attrName>
                                        </p:attrNameLst>
                                      </p:cBhvr>
                                      <p:tavLst>
                                        <p:tav tm="0">
                                          <p:val>
                                            <p:strVal val="#ppt_x"/>
                                          </p:val>
                                        </p:tav>
                                        <p:tav tm="100000">
                                          <p:val>
                                            <p:strVal val="#ppt_x"/>
                                          </p:val>
                                        </p:tav>
                                      </p:tavLst>
                                    </p:anim>
                                    <p:anim calcmode="lin" valueType="num">
                                      <p:cBhvr additive="base">
                                        <p:cTn id="8" dur="500" fill="hold"/>
                                        <p:tgtEl>
                                          <p:spTgt spid="122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p:cNvSpPr>
            <a:spLocks noGrp="1"/>
          </p:cNvSpPr>
          <p:nvPr>
            <p:ph idx="1"/>
          </p:nvPr>
        </p:nvSpPr>
        <p:spPr/>
        <p:txBody>
          <a:bodyPr/>
          <a:lstStyle/>
          <a:p>
            <a:r>
              <a:rPr lang="en-CA" altLang="en-US">
                <a:latin typeface="Times New Roman" panose="02020603050405020304" pitchFamily="18" charset="0"/>
                <a:cs typeface="Times New Roman" panose="02020603050405020304" pitchFamily="18" charset="0"/>
              </a:rPr>
              <a:t>Analyze Image taken by </a:t>
            </a:r>
            <a:r>
              <a:rPr lang="en-CA" altLang="en-US" b="1">
                <a:latin typeface="Times New Roman" panose="02020603050405020304" pitchFamily="18" charset="0"/>
                <a:cs typeface="Times New Roman" panose="02020603050405020304" pitchFamily="18" charset="0"/>
              </a:rPr>
              <a:t>cell phone</a:t>
            </a:r>
          </a:p>
          <a:p>
            <a:r>
              <a:rPr lang="en-CA" altLang="en-US">
                <a:latin typeface="Times New Roman" panose="02020603050405020304" pitchFamily="18" charset="0"/>
                <a:cs typeface="Times New Roman" panose="02020603050405020304" pitchFamily="18" charset="0"/>
              </a:rPr>
              <a:t>exiflist -o dn image.jpg</a:t>
            </a:r>
          </a:p>
        </p:txBody>
      </p:sp>
      <p:pic>
        <p:nvPicPr>
          <p:cNvPr id="706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2928938"/>
            <a:ext cx="64389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286125" y="3286125"/>
            <a:ext cx="171450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a:p>
        </p:txBody>
      </p:sp>
      <p:sp>
        <p:nvSpPr>
          <p:cNvPr id="8" name="Title 1"/>
          <p:cNvSpPr>
            <a:spLocks noGrp="1"/>
          </p:cNvSpPr>
          <p:nvPr>
            <p:ph type="title"/>
          </p:nvPr>
        </p:nvSpPr>
        <p:spPr/>
        <p:txBody>
          <a:bodyPr/>
          <a:lstStyle/>
          <a:p>
            <a:pPr algn="ctr">
              <a:defRPr/>
            </a:pPr>
            <a:r>
              <a:rPr lang="en-US" b="1" u="none">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Image Metadata Analysis (cont’d)</a:t>
            </a:r>
          </a:p>
        </p:txBody>
      </p:sp>
      <p:sp>
        <p:nvSpPr>
          <p:cNvPr id="70662" name="Slide Number Placeholder 2"/>
          <p:cNvSpPr>
            <a:spLocks noGrp="1"/>
          </p:cNvSpPr>
          <p:nvPr>
            <p:ph type="sldNum" sz="quarter" idx="10"/>
          </p:nvPr>
        </p:nvSpPr>
        <p:spPr>
          <a:xfrm>
            <a:off x="6019800" y="63246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spcBef>
                <a:spcPct val="0"/>
              </a:spcBef>
              <a:buClrTx/>
              <a:buSzTx/>
              <a:buFontTx/>
              <a:buNone/>
            </a:pPr>
            <a:fld id="{F81FBD6D-BB9B-45FA-A0F1-1A09596A05D3}" type="slidenum">
              <a:rPr lang="en-US" altLang="en-US" sz="1400" smtClean="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pPr>
                <a:spcBef>
                  <a:spcPct val="0"/>
                </a:spcBef>
                <a:buClrTx/>
                <a:buSzTx/>
                <a:buFontTx/>
                <a:buNone/>
              </a:pPr>
              <a:t>72</a:t>
            </a:fld>
            <a:endParaRPr lang="en-US" altLang="en-US" sz="140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3320" name="Picture 8" descr="http://www.kushari.org/wp-content/uploads/2009/03/blackberry-8900-o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2263" y="1889125"/>
            <a:ext cx="1247775"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320"/>
                                        </p:tgtEl>
                                        <p:attrNameLst>
                                          <p:attrName>style.visibility</p:attrName>
                                        </p:attrNameLst>
                                      </p:cBhvr>
                                      <p:to>
                                        <p:strVal val="visible"/>
                                      </p:to>
                                    </p:set>
                                    <p:anim calcmode="lin" valueType="num">
                                      <p:cBhvr additive="base">
                                        <p:cTn id="7" dur="500" fill="hold"/>
                                        <p:tgtEl>
                                          <p:spTgt spid="13320"/>
                                        </p:tgtEl>
                                        <p:attrNameLst>
                                          <p:attrName>ppt_x</p:attrName>
                                        </p:attrNameLst>
                                      </p:cBhvr>
                                      <p:tavLst>
                                        <p:tav tm="0">
                                          <p:val>
                                            <p:strVal val="#ppt_x"/>
                                          </p:val>
                                        </p:tav>
                                        <p:tav tm="100000">
                                          <p:val>
                                            <p:strVal val="#ppt_x"/>
                                          </p:val>
                                        </p:tav>
                                      </p:tavLst>
                                    </p:anim>
                                    <p:anim calcmode="lin" valueType="num">
                                      <p:cBhvr additive="base">
                                        <p:cTn id="8" dur="500" fill="hold"/>
                                        <p:tgtEl>
                                          <p:spTgt spid="133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3"/>
          <p:cNvSpPr>
            <a:spLocks noGrp="1" noChangeArrowheads="1"/>
          </p:cNvSpPr>
          <p:nvPr>
            <p:ph type="body" idx="1"/>
          </p:nvPr>
        </p:nvSpPr>
        <p:spPr>
          <a:xfrm>
            <a:off x="1905000" y="1117523"/>
            <a:ext cx="3962400" cy="571500"/>
          </a:xfrm>
        </p:spPr>
        <p:txBody>
          <a:bodyPr/>
          <a:lstStyle/>
          <a:p>
            <a:pPr marL="0" lvl="2" indent="0">
              <a:buNone/>
            </a:pPr>
            <a:r>
              <a:rPr lang="en-US" altLang="zh-CN" sz="2800" dirty="0">
                <a:latin typeface="Times New Roman" pitchFamily="18" charset="0"/>
                <a:ea typeface="SimSun" pitchFamily="2" charset="-122"/>
                <a:cs typeface="Times New Roman" pitchFamily="18" charset="0"/>
              </a:rPr>
              <a:t>Chapters 15 and 16</a:t>
            </a:r>
            <a:endParaRPr lang="en-US" altLang="zh-CN" sz="2800" dirty="0">
              <a:ea typeface="SimSun" pitchFamily="2" charset="-122"/>
              <a:cs typeface="Times New Roman" pitchFamily="18" charset="0"/>
            </a:endParaRPr>
          </a:p>
        </p:txBody>
      </p:sp>
      <p:sp>
        <p:nvSpPr>
          <p:cNvPr id="7" name="Rectangle 2"/>
          <p:cNvSpPr>
            <a:spLocks noGrp="1" noChangeArrowheads="1"/>
          </p:cNvSpPr>
          <p:nvPr>
            <p:ph type="title"/>
          </p:nvPr>
        </p:nvSpPr>
        <p:spPr>
          <a:xfrm>
            <a:off x="222250" y="209549"/>
            <a:ext cx="7772400" cy="571500"/>
          </a:xfrm>
        </p:spPr>
        <p:txBody>
          <a:bodyPr/>
          <a:lstStyle/>
          <a:p>
            <a:r>
              <a:rPr lang="en-US" altLang="zh-CN" u="none" dirty="0">
                <a:latin typeface="Times New Roman" pitchFamily="18" charset="0"/>
                <a:ea typeface="SimSun" pitchFamily="2" charset="-122"/>
                <a:cs typeface="Times New Roman" pitchFamily="18" charset="0"/>
              </a:rPr>
              <a:t>Reading materials</a:t>
            </a:r>
          </a:p>
        </p:txBody>
      </p:sp>
      <p:pic>
        <p:nvPicPr>
          <p:cNvPr id="6" name="Picture 2" descr="https://s3.amazonaws.com/bookalytics-cover-images/9783030005818-big.jpg">
            <a:extLst>
              <a:ext uri="{FF2B5EF4-FFF2-40B4-BE49-F238E27FC236}">
                <a16:creationId xmlns:a16="http://schemas.microsoft.com/office/drawing/2014/main" id="{CB9FF46D-F3E8-4E1D-8C26-84F046A2C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82" y="857249"/>
            <a:ext cx="893618" cy="134489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a:extLst>
              <a:ext uri="{FF2B5EF4-FFF2-40B4-BE49-F238E27FC236}">
                <a16:creationId xmlns:a16="http://schemas.microsoft.com/office/drawing/2014/main" id="{225DD685-DE32-405E-86B6-1191CD422F1F}"/>
              </a:ext>
            </a:extLst>
          </p:cNvPr>
          <p:cNvSpPr>
            <a:spLocks noGrp="1"/>
          </p:cNvSpPr>
          <p:nvPr>
            <p:ph type="sldNum" sz="quarter" idx="12"/>
          </p:nvPr>
        </p:nvSpPr>
        <p:spPr bwMode="auto">
          <a:xfrm>
            <a:off x="7994650" y="6400800"/>
            <a:ext cx="7683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buClrTx/>
              <a:buSzTx/>
              <a:buFontTx/>
              <a:buNone/>
              <a:defRPr sz="1400" kern="1200">
                <a:solidFill>
                  <a:schemeClr val="tx1"/>
                </a:solidFill>
                <a:latin typeface="Times New Roman" pitchFamily="18" charset="0"/>
                <a:ea typeface="宋体" pitchFamily="2" charset="-122"/>
                <a:cs typeface="+mn-cs"/>
              </a:defRPr>
            </a:lvl1pPr>
            <a:lvl2pPr marL="4572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2pPr>
            <a:lvl3pPr marL="9144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3pPr>
            <a:lvl4pPr marL="13716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4pPr>
            <a:lvl5pPr marL="18288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a:lstStyle>
          <a:p>
            <a:pPr>
              <a:defRPr/>
            </a:pPr>
            <a:fld id="{FDEF4AB8-EBD9-4FDD-BB48-A030665EC33D}" type="slidenum">
              <a:rPr lang="zh-CN" altLang="en-US" smtClean="0"/>
              <a:pPr>
                <a:defRPr/>
              </a:pPr>
              <a:t>73</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idx="4294967295"/>
          </p:nvPr>
        </p:nvSpPr>
        <p:spPr>
          <a:xfrm>
            <a:off x="222250" y="630238"/>
            <a:ext cx="8077200" cy="1143000"/>
          </a:xfrm>
        </p:spPr>
        <p:txBody>
          <a:bodyPr/>
          <a:lstStyle/>
          <a:p>
            <a:pPr eaLnBrk="1"/>
            <a:r>
              <a:rPr lang="en-US" altLang="en-US" sz="3600" u="none" dirty="0">
                <a:latin typeface="Times New Roman" panose="02020603050405020304" pitchFamily="18" charset="0"/>
                <a:cs typeface="Times New Roman" panose="02020603050405020304" pitchFamily="18" charset="0"/>
              </a:rPr>
              <a:t>Data on Mobile Phones</a:t>
            </a:r>
          </a:p>
        </p:txBody>
      </p:sp>
      <p:sp>
        <p:nvSpPr>
          <p:cNvPr id="13315" name="Rectangle 2"/>
          <p:cNvSpPr>
            <a:spLocks noGrp="1" noChangeArrowheads="1"/>
          </p:cNvSpPr>
          <p:nvPr>
            <p:ph type="body" idx="4294967295"/>
          </p:nvPr>
        </p:nvSpPr>
        <p:spPr>
          <a:xfrm>
            <a:off x="222250" y="2489200"/>
            <a:ext cx="8697913" cy="3302000"/>
          </a:xfrm>
        </p:spPr>
        <p:txBody>
          <a:bodyPr/>
          <a:lstStyle/>
          <a:p>
            <a:pPr eaLnBrk="1"/>
            <a:r>
              <a:rPr lang="en-US" altLang="en-US" dirty="0">
                <a:latin typeface="Times New Roman" panose="02020603050405020304" pitchFamily="18" charset="0"/>
                <a:cs typeface="Times New Roman" panose="02020603050405020304" pitchFamily="18" charset="0"/>
              </a:rPr>
              <a:t>Today with Smartphones – GPS Info, Social Networking Data </a:t>
            </a:r>
          </a:p>
          <a:p>
            <a:pPr eaLnBrk="1"/>
            <a:r>
              <a:rPr lang="en-US" altLang="en-US" dirty="0">
                <a:latin typeface="Times New Roman" panose="02020603050405020304" pitchFamily="18" charset="0"/>
                <a:cs typeface="Times New Roman" panose="02020603050405020304" pitchFamily="18" charset="0"/>
              </a:rPr>
              <a:t>Apps store browsing history in mobile phones</a:t>
            </a:r>
          </a:p>
          <a:p>
            <a:pPr eaLnBrk="1"/>
            <a:r>
              <a:rPr lang="en-US" altLang="en-US" dirty="0">
                <a:latin typeface="Times New Roman" panose="02020603050405020304" pitchFamily="18" charset="0"/>
                <a:cs typeface="Times New Roman" panose="02020603050405020304" pitchFamily="18" charset="0"/>
              </a:rPr>
              <a:t>Mobile phones store every picture you viewed</a:t>
            </a:r>
          </a:p>
          <a:p>
            <a:pPr eaLnBrk="1"/>
            <a:r>
              <a:rPr lang="en-US" altLang="en-US" dirty="0">
                <a:latin typeface="Times New Roman" panose="02020603050405020304" pitchFamily="18" charset="0"/>
                <a:cs typeface="Times New Roman" panose="02020603050405020304" pitchFamily="18" charset="0"/>
              </a:rPr>
              <a:t>Typing behavior: Your smartphone stores everything you type to track your typing behavior, like a keylogger</a:t>
            </a:r>
          </a:p>
        </p:txBody>
      </p:sp>
      <p:pic>
        <p:nvPicPr>
          <p:cNvPr id="13316" name="Picture 3" descr="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31013" y="141288"/>
            <a:ext cx="2162175"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 name="Slide Number Placeholder 3">
            <a:extLst>
              <a:ext uri="{FF2B5EF4-FFF2-40B4-BE49-F238E27FC236}">
                <a16:creationId xmlns:a16="http://schemas.microsoft.com/office/drawing/2014/main" id="{E2F31612-026C-4EA2-9E80-68CE8BA6A68A}"/>
              </a:ext>
            </a:extLst>
          </p:cNvPr>
          <p:cNvSpPr>
            <a:spLocks noGrp="1"/>
          </p:cNvSpPr>
          <p:nvPr>
            <p:ph type="sldNum" sz="quarter" idx="10"/>
          </p:nvPr>
        </p:nvSpPr>
        <p:spPr>
          <a:xfrm>
            <a:off x="7994650" y="6400800"/>
            <a:ext cx="76835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a:lstStyle>
            <a:lvl1pPr>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ct val="0"/>
              </a:spcBef>
              <a:spcAft>
                <a:spcPct val="0"/>
              </a:spcAft>
              <a:defRPr sz="24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fld id="{AD13BE18-0534-4222-BC89-90DAE34832EB}" type="slidenum">
              <a:rPr lang="en-US" altLang="en-US" sz="1400" smtClean="0">
                <a:latin typeface="Times New Roman" panose="02020603050405020304" pitchFamily="18" charset="0"/>
                <a:cs typeface="Times New Roman" panose="02020603050405020304" pitchFamily="18" charset="0"/>
                <a:sym typeface="Times New Roman" panose="02020603050405020304" pitchFamily="18" charset="0"/>
              </a:rPr>
              <a:pPr/>
              <a:t>8</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a:xfrm>
            <a:off x="381000" y="249238"/>
            <a:ext cx="7772400" cy="1143000"/>
          </a:xfrm>
        </p:spPr>
        <p:txBody>
          <a:bodyPr/>
          <a:lstStyle/>
          <a:p>
            <a:pPr eaLnBrk="1"/>
            <a:r>
              <a:rPr lang="en-US" altLang="en-US" u="none">
                <a:latin typeface="Times New Roman" panose="02020603050405020304" pitchFamily="18" charset="0"/>
                <a:cs typeface="Times New Roman" panose="02020603050405020304" pitchFamily="18" charset="0"/>
              </a:rPr>
              <a:t>Android Overview</a:t>
            </a:r>
          </a:p>
        </p:txBody>
      </p:sp>
      <p:sp>
        <p:nvSpPr>
          <p:cNvPr id="14339" name="Rectangle 2"/>
          <p:cNvSpPr>
            <a:spLocks noGrp="1" noChangeArrowheads="1"/>
          </p:cNvSpPr>
          <p:nvPr>
            <p:ph type="body" idx="1"/>
          </p:nvPr>
        </p:nvSpPr>
        <p:spPr>
          <a:xfrm>
            <a:off x="228600" y="1481138"/>
            <a:ext cx="8382000" cy="4462462"/>
          </a:xfrm>
        </p:spPr>
        <p:txBody>
          <a:bodyPr/>
          <a:lstStyle/>
          <a:p>
            <a:pPr marL="114300" indent="-114300" defTabSz="382588" eaLnBrk="1">
              <a:lnSpc>
                <a:spcPct val="80000"/>
              </a:lnSpc>
              <a:spcBef>
                <a:spcPts val="500"/>
              </a:spcBef>
            </a:pPr>
            <a:r>
              <a:rPr lang="en-US" altLang="en-US" sz="2400" dirty="0">
                <a:latin typeface="Times New Roman" panose="02020603050405020304" pitchFamily="18" charset="0"/>
                <a:cs typeface="Times New Roman" panose="02020603050405020304" pitchFamily="18" charset="0"/>
              </a:rPr>
              <a:t>A Free Mobile Operating System</a:t>
            </a:r>
          </a:p>
          <a:p>
            <a:pPr marL="114300" indent="-114300" defTabSz="382588" eaLnBrk="1">
              <a:lnSpc>
                <a:spcPct val="80000"/>
              </a:lnSpc>
              <a:spcBef>
                <a:spcPts val="500"/>
              </a:spcBef>
            </a:pPr>
            <a:endParaRPr lang="en-US" altLang="en-US" sz="2400" dirty="0">
              <a:latin typeface="Times New Roman" panose="02020603050405020304" pitchFamily="18" charset="0"/>
              <a:cs typeface="Times New Roman" panose="02020603050405020304" pitchFamily="18" charset="0"/>
            </a:endParaRPr>
          </a:p>
          <a:p>
            <a:pPr marL="114300" indent="-114300" defTabSz="382588" eaLnBrk="1">
              <a:lnSpc>
                <a:spcPct val="80000"/>
              </a:lnSpc>
              <a:spcBef>
                <a:spcPts val="500"/>
              </a:spcBef>
            </a:pPr>
            <a:r>
              <a:rPr lang="en-US" altLang="en-US" sz="2400" dirty="0">
                <a:latin typeface="Times New Roman" panose="02020603050405020304" pitchFamily="18" charset="0"/>
                <a:cs typeface="Times New Roman" panose="02020603050405020304" pitchFamily="18" charset="0"/>
              </a:rPr>
              <a:t>Biggest User Base</a:t>
            </a:r>
          </a:p>
          <a:p>
            <a:pPr marL="114300" indent="-114300" defTabSz="382588" eaLnBrk="1">
              <a:lnSpc>
                <a:spcPct val="80000"/>
              </a:lnSpc>
              <a:spcBef>
                <a:spcPts val="500"/>
              </a:spcBef>
            </a:pPr>
            <a:endParaRPr lang="en-US" altLang="en-US" sz="2400" dirty="0">
              <a:latin typeface="Times New Roman" panose="02020603050405020304" pitchFamily="18" charset="0"/>
              <a:cs typeface="Times New Roman" panose="02020603050405020304" pitchFamily="18" charset="0"/>
            </a:endParaRPr>
          </a:p>
          <a:p>
            <a:pPr marL="114300" indent="-114300" defTabSz="382588" eaLnBrk="1">
              <a:lnSpc>
                <a:spcPct val="80000"/>
              </a:lnSpc>
              <a:spcBef>
                <a:spcPts val="500"/>
              </a:spcBef>
            </a:pPr>
            <a:r>
              <a:rPr lang="en-US" altLang="en-US" sz="2400" dirty="0">
                <a:solidFill>
                  <a:srgbClr val="FF0000"/>
                </a:solidFill>
                <a:latin typeface="Times New Roman" panose="02020603050405020304" pitchFamily="18" charset="0"/>
                <a:cs typeface="Times New Roman" panose="02020603050405020304" pitchFamily="18" charset="0"/>
              </a:rPr>
              <a:t>Legally Root Privilege for Users</a:t>
            </a:r>
          </a:p>
          <a:p>
            <a:pPr marL="114300" indent="-114300" defTabSz="382588" eaLnBrk="1">
              <a:lnSpc>
                <a:spcPct val="80000"/>
              </a:lnSpc>
              <a:spcBef>
                <a:spcPts val="500"/>
              </a:spcBef>
            </a:pPr>
            <a:endParaRPr lang="en-US" altLang="en-US" sz="2400" dirty="0">
              <a:solidFill>
                <a:srgbClr val="FF0000"/>
              </a:solidFill>
              <a:latin typeface="Times New Roman" panose="02020603050405020304" pitchFamily="18" charset="0"/>
              <a:cs typeface="Times New Roman" panose="02020603050405020304" pitchFamily="18" charset="0"/>
            </a:endParaRPr>
          </a:p>
          <a:p>
            <a:pPr marL="114300" indent="-114300" defTabSz="382588" eaLnBrk="1">
              <a:lnSpc>
                <a:spcPct val="80000"/>
              </a:lnSpc>
              <a:spcBef>
                <a:spcPts val="500"/>
              </a:spcBef>
            </a:pPr>
            <a:r>
              <a:rPr lang="en-US" altLang="en-US" sz="2400" dirty="0">
                <a:latin typeface="Times New Roman" panose="02020603050405020304" pitchFamily="18" charset="0"/>
                <a:cs typeface="Times New Roman" panose="02020603050405020304" pitchFamily="18" charset="0"/>
              </a:rPr>
              <a:t>Rich smartphone applications (or apps) in various market places: </a:t>
            </a:r>
          </a:p>
          <a:p>
            <a:pPr marL="295275" lvl="1" indent="-104775" defTabSz="382588" eaLnBrk="1">
              <a:lnSpc>
                <a:spcPct val="80000"/>
              </a:lnSpc>
              <a:spcBef>
                <a:spcPts val="500"/>
              </a:spcBef>
              <a:buClr>
                <a:srgbClr val="0F6FC6"/>
              </a:buClr>
            </a:pPr>
            <a:r>
              <a:rPr lang="en-US" altLang="en-US" sz="2000" dirty="0">
                <a:latin typeface="Times New Roman" panose="02020603050405020304" pitchFamily="18" charset="0"/>
                <a:cs typeface="Times New Roman" panose="02020603050405020304" pitchFamily="18" charset="0"/>
              </a:rPr>
              <a:t>Rich Source for Forensic Analysts</a:t>
            </a:r>
          </a:p>
          <a:p>
            <a:pPr marL="295275" lvl="1" indent="-104775" defTabSz="382588" eaLnBrk="1">
              <a:lnSpc>
                <a:spcPct val="80000"/>
              </a:lnSpc>
              <a:spcBef>
                <a:spcPts val="500"/>
              </a:spcBef>
              <a:buClr>
                <a:srgbClr val="0F6FC6"/>
              </a:buClr>
            </a:pPr>
            <a:r>
              <a:rPr lang="en-US" altLang="en-US" sz="2000" dirty="0">
                <a:latin typeface="Times New Roman" panose="02020603050405020304" pitchFamily="18" charset="0"/>
                <a:cs typeface="Times New Roman" panose="02020603050405020304" pitchFamily="18" charset="0"/>
              </a:rPr>
              <a:t>Commercial Mobile Data Storage</a:t>
            </a:r>
          </a:p>
          <a:p>
            <a:pPr marL="487363" lvl="2" indent="-104775" defTabSz="382588" eaLnBrk="1">
              <a:lnSpc>
                <a:spcPct val="80000"/>
              </a:lnSpc>
              <a:spcBef>
                <a:spcPts val="500"/>
              </a:spcBef>
              <a:buClr>
                <a:srgbClr val="009DD9"/>
              </a:buClr>
            </a:pPr>
            <a:r>
              <a:rPr lang="en-US" altLang="en-US" sz="2000" dirty="0">
                <a:latin typeface="Times New Roman" panose="02020603050405020304" pitchFamily="18" charset="0"/>
                <a:cs typeface="Times New Roman" panose="02020603050405020304" pitchFamily="18" charset="0"/>
              </a:rPr>
              <a:t>Flash (or NAND) memory</a:t>
            </a:r>
          </a:p>
          <a:p>
            <a:pPr marL="487363" lvl="2" indent="-104775" defTabSz="382588" eaLnBrk="1">
              <a:lnSpc>
                <a:spcPct val="80000"/>
              </a:lnSpc>
              <a:spcBef>
                <a:spcPts val="500"/>
              </a:spcBef>
              <a:buClr>
                <a:srgbClr val="009DD9"/>
              </a:buClr>
            </a:pPr>
            <a:r>
              <a:rPr lang="en-US" altLang="en-US" sz="2000" dirty="0">
                <a:latin typeface="Times New Roman" panose="02020603050405020304" pitchFamily="18" charset="0"/>
                <a:cs typeface="Times New Roman" panose="02020603050405020304" pitchFamily="18" charset="0"/>
              </a:rPr>
              <a:t>External SD card</a:t>
            </a:r>
          </a:p>
          <a:p>
            <a:pPr marL="487363" lvl="2" indent="-104775" defTabSz="382588" eaLnBrk="1">
              <a:lnSpc>
                <a:spcPct val="80000"/>
              </a:lnSpc>
              <a:spcBef>
                <a:spcPts val="500"/>
              </a:spcBef>
              <a:buClr>
                <a:srgbClr val="009DD9"/>
              </a:buClr>
            </a:pPr>
            <a:r>
              <a:rPr lang="en-US" altLang="en-US" sz="2000" dirty="0">
                <a:latin typeface="Times New Roman" panose="02020603050405020304" pitchFamily="18" charset="0"/>
                <a:cs typeface="Times New Roman" panose="02020603050405020304" pitchFamily="18" charset="0"/>
              </a:rPr>
              <a:t>Internal SD card</a:t>
            </a:r>
          </a:p>
        </p:txBody>
      </p:sp>
      <p:sp>
        <p:nvSpPr>
          <p:cNvPr id="14340" name="Rectangle 3"/>
          <p:cNvSpPr>
            <a:spLocks/>
          </p:cNvSpPr>
          <p:nvPr/>
        </p:nvSpPr>
        <p:spPr bwMode="auto">
          <a:xfrm>
            <a:off x="8480425" y="6400800"/>
            <a:ext cx="280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20" rIns="45720">
            <a:spAutoFit/>
          </a:bodyPr>
          <a:lstStyle>
            <a:lvl1pPr>
              <a:spcBef>
                <a:spcPts val="1200"/>
              </a:spcBef>
              <a:buClr>
                <a:schemeClr val="accent2"/>
              </a:buClr>
              <a:buSzPct val="8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1pPr>
            <a:lvl2pPr marL="742950" indent="-285750">
              <a:spcBef>
                <a:spcPts val="1200"/>
              </a:spcBef>
              <a:buClr>
                <a:schemeClr val="accent2"/>
              </a:buClr>
              <a:buSzPct val="75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2pPr>
            <a:lvl3pPr marL="11430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3pPr>
            <a:lvl4pPr marL="16002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4pPr>
            <a:lvl5pPr marL="2057400" indent="-228600">
              <a:spcBef>
                <a:spcPts val="1200"/>
              </a:spcBef>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5pPr>
            <a:lvl6pPr marL="25146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6pPr>
            <a:lvl7pPr marL="29718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7pPr>
            <a:lvl8pPr marL="34290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8pPr>
            <a:lvl9pPr marL="3886200" indent="-228600" eaLnBrk="0" fontAlgn="base" hangingPunct="0">
              <a:spcBef>
                <a:spcPts val="1200"/>
              </a:spcBef>
              <a:spcAft>
                <a:spcPct val="0"/>
              </a:spcAft>
              <a:buClr>
                <a:schemeClr val="accent2"/>
              </a:buClr>
              <a:buSzPct val="100000"/>
              <a:buFont typeface="Zapf Dingbats" charset="0"/>
              <a:buChar char="»"/>
              <a:defRPr sz="2800">
                <a:solidFill>
                  <a:srgbClr val="000000"/>
                </a:solidFill>
                <a:latin typeface="Comic Sans MS" panose="030F0702030302020204" pitchFamily="66" charset="0"/>
                <a:ea typeface="Comic Sans MS" panose="030F0702030302020204" pitchFamily="66" charset="0"/>
                <a:cs typeface="Comic Sans MS" panose="030F0702030302020204" pitchFamily="66" charset="0"/>
                <a:sym typeface="Comic Sans MS" panose="030F0702030302020204" pitchFamily="66" charset="0"/>
              </a:defRPr>
            </a:lvl9pPr>
          </a:lstStyle>
          <a:p>
            <a:pPr algn="r" eaLnBrk="1">
              <a:spcBef>
                <a:spcPct val="0"/>
              </a:spcBef>
              <a:buClrTx/>
              <a:buSzTx/>
              <a:buFontTx/>
              <a:buNone/>
            </a:pPr>
            <a:fld id="{5053AA77-1FEE-4AFA-8D26-4720DD3D52D2}" type="slidenum">
              <a:rPr lang="en-US" altLang="en-US" sz="1400">
                <a:latin typeface="Times New Roman" panose="02020603050405020304" pitchFamily="18" charset="0"/>
                <a:cs typeface="Times New Roman" panose="02020603050405020304" pitchFamily="18" charset="0"/>
                <a:sym typeface="Times New Roman" panose="02020603050405020304" pitchFamily="18" charset="0"/>
              </a:rPr>
              <a:pPr algn="r" eaLnBrk="1">
                <a:spcBef>
                  <a:spcPct val="0"/>
                </a:spcBef>
                <a:buClrTx/>
                <a:buSzTx/>
                <a:buFontTx/>
                <a:buNone/>
              </a:pPr>
              <a:t>9</a:t>
            </a:fld>
            <a:endParaRPr lang="en-US" altLang="en-US" sz="140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4341" name="Picture 4" descr="pasted-imag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71450"/>
            <a:ext cx="2043113"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4342" name="Picture 5"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643438"/>
            <a:ext cx="2246313"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4343"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657350"/>
            <a:ext cx="224155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4" name="Group 3"/>
          <p:cNvGrpSpPr>
            <a:grpSpLocks/>
          </p:cNvGrpSpPr>
          <p:nvPr/>
        </p:nvGrpSpPr>
        <p:grpSpPr bwMode="auto">
          <a:xfrm>
            <a:off x="7086600" y="1676400"/>
            <a:ext cx="1949450" cy="1919288"/>
            <a:chOff x="7178725" y="1676399"/>
            <a:chExt cx="1949349" cy="1919289"/>
          </a:xfrm>
        </p:grpSpPr>
        <p:sp>
          <p:nvSpPr>
            <p:cNvPr id="8" name="Rectangle 1"/>
            <p:cNvSpPr txBox="1">
              <a:spLocks noChangeArrowheads="1"/>
            </p:cNvSpPr>
            <p:nvPr/>
          </p:nvSpPr>
          <p:spPr bwMode="auto">
            <a:xfrm>
              <a:off x="7178725" y="1676399"/>
              <a:ext cx="1949349"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20" rIns="45720" anchor="ctr"/>
            <a:lstStyle>
              <a:lvl1pPr algn="l" rtl="0" eaLnBrk="0" fontAlgn="base" hangingPunct="0">
                <a:spcBef>
                  <a:spcPct val="0"/>
                </a:spcBef>
                <a:spcAft>
                  <a:spcPct val="0"/>
                </a:spcAft>
                <a:defRPr sz="4000" u="sng">
                  <a:solidFill>
                    <a:schemeClr val="accent2"/>
                  </a:solidFill>
                  <a:latin typeface="+mj-lt"/>
                  <a:ea typeface="+mj-ea"/>
                  <a:cs typeface="+mj-cs"/>
                  <a:sym typeface="Comic Sans MS" panose="030F0702030302020204" pitchFamily="66" charset="0"/>
                </a:defRPr>
              </a:lvl1pPr>
              <a:lvl2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2pPr>
              <a:lvl3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3pPr>
              <a:lvl4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4pPr>
              <a:lvl5pPr algn="l" rtl="0" eaLnBrk="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anose="030F0702030302020204" pitchFamily="66" charset="0"/>
                </a:defRPr>
              </a:lvl5pPr>
              <a:lvl6pPr marL="4572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6pPr>
              <a:lvl7pPr marL="9144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7pPr>
              <a:lvl8pPr marL="13716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8pPr>
              <a:lvl9pPr marL="1828800" algn="l" rtl="0" fontAlgn="base" hangingPunct="0">
                <a:spcBef>
                  <a:spcPct val="0"/>
                </a:spcBef>
                <a:spcAft>
                  <a:spcPct val="0"/>
                </a:spcAft>
                <a:defRPr sz="4000" u="sng">
                  <a:solidFill>
                    <a:schemeClr val="accent2"/>
                  </a:solidFill>
                  <a:latin typeface="Comic Sans MS" pitchFamily="66" charset="0"/>
                  <a:ea typeface="Comic Sans MS" pitchFamily="66" charset="0"/>
                  <a:cs typeface="Comic Sans MS" pitchFamily="66" charset="0"/>
                  <a:sym typeface="Comic Sans MS" pitchFamily="66" charset="0"/>
                </a:defRPr>
              </a:lvl9pPr>
            </a:lstStyle>
            <a:p>
              <a:pPr eaLnBrk="1">
                <a:defRPr/>
              </a:pPr>
              <a:r>
                <a:rPr lang="en-US" altLang="en-US" sz="2800" u="none" kern="0" dirty="0">
                  <a:latin typeface="Times New Roman" panose="02020603050405020304" pitchFamily="18" charset="0"/>
                  <a:cs typeface="Times New Roman" panose="02020603050405020304" pitchFamily="18" charset="0"/>
                </a:rPr>
                <a:t>Jailbreaking</a:t>
              </a:r>
            </a:p>
          </p:txBody>
        </p:sp>
        <p:pic>
          <p:nvPicPr>
            <p:cNvPr id="14346"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16667" y="2209800"/>
              <a:ext cx="683092"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Line 11"/>
            <p:cNvSpPr>
              <a:spLocks noChangeShapeType="1"/>
            </p:cNvSpPr>
            <p:nvPr/>
          </p:nvSpPr>
          <p:spPr bwMode="auto">
            <a:xfrm flipV="1">
              <a:off x="7696200" y="1752601"/>
              <a:ext cx="803559" cy="1145574"/>
            </a:xfrm>
            <a:prstGeom prst="line">
              <a:avLst/>
            </a:prstGeom>
            <a:noFill/>
            <a:ln w="47625">
              <a:solidFill>
                <a:srgbClr val="C00000"/>
              </a:solidFill>
              <a:round/>
              <a:headEnd/>
              <a:tailEnd/>
            </a:ln>
            <a:effectLst>
              <a:outerShdw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45720" rIns="45720"/>
            <a:lstStyle/>
            <a:p>
              <a:endParaRPr lang="en-US"/>
            </a:p>
          </p:txBody>
        </p:sp>
        <p:sp>
          <p:nvSpPr>
            <p:cNvPr id="14348" name="Line 11"/>
            <p:cNvSpPr>
              <a:spLocks noChangeShapeType="1"/>
            </p:cNvSpPr>
            <p:nvPr/>
          </p:nvSpPr>
          <p:spPr bwMode="auto">
            <a:xfrm flipH="1" flipV="1">
              <a:off x="7816666" y="1676399"/>
              <a:ext cx="944746" cy="1221775"/>
            </a:xfrm>
            <a:prstGeom prst="line">
              <a:avLst/>
            </a:prstGeom>
            <a:noFill/>
            <a:ln w="47625">
              <a:solidFill>
                <a:srgbClr val="C00000"/>
              </a:solidFill>
              <a:round/>
              <a:headEnd/>
              <a:tailEnd/>
            </a:ln>
            <a:effectLst>
              <a:outerShdw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45720" rIns="45720"/>
            <a:lstStyle/>
            <a:p>
              <a:endParaRPr lang="en-US"/>
            </a:p>
          </p:txBody>
        </p:sp>
      </p:grpSp>
    </p:spTree>
  </p:cSld>
  <p:clrMapOvr>
    <a:masterClrMapping/>
  </p:clrMapOvr>
  <p:transition spd="med"/>
</p:sld>
</file>

<file path=ppt/theme/theme1.xml><?xml version="1.0" encoding="utf-8"?>
<a:theme xmlns:a="http://schemas.openxmlformats.org/drawingml/2006/main" name="3rdEdition_Chapter2">
  <a:themeElements>
    <a:clrScheme name="">
      <a:dk1>
        <a:srgbClr val="000000"/>
      </a:dk1>
      <a:lt1>
        <a:srgbClr val="FFFFFF"/>
      </a:lt1>
      <a:dk2>
        <a:srgbClr val="A7A7A7"/>
      </a:dk2>
      <a:lt2>
        <a:srgbClr val="535353"/>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FF"/>
      </a:folHlink>
    </a:clrScheme>
    <a:fontScheme name="3rdEdition_Chapter2">
      <a:majorFont>
        <a:latin typeface="Comic Sans MS"/>
        <a:ea typeface="Comic Sans MS"/>
        <a:cs typeface="Comic Sans MS"/>
      </a:majorFont>
      <a:minorFont>
        <a:latin typeface="Comic Sans MS"/>
        <a:ea typeface="Comic Sans MS"/>
        <a:cs typeface="Comic Sans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707070"/>
        </a:solidFill>
        <a:ln w="25400" cap="flat" cmpd="sng" algn="ctr">
          <a:solidFill>
            <a:schemeClr val="accent1"/>
          </a:solidFill>
          <a:prstDash val="solid"/>
          <a:round/>
          <a:headEnd type="none" w="med" len="med"/>
          <a:tailEnd type="none" w="med" len="med"/>
        </a:ln>
        <a:effec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ts val="500"/>
          </a:spcBef>
          <a:spcAft>
            <a:spcPct val="0"/>
          </a:spcAft>
          <a:buClrTx/>
          <a:buSzTx/>
          <a:buFontTx/>
          <a:buNone/>
          <a:tabLst/>
          <a:defRPr kumimoji="0" lang="en-US" sz="2400" b="0" i="0" u="none" strike="noStrike" cap="none" normalizeH="0" baseline="0" smtClean="0">
            <a:ln>
              <a:noFill/>
            </a:ln>
            <a:solidFill>
              <a:srgbClr val="000000"/>
            </a:solidFill>
            <a:effectLst/>
            <a:latin typeface="Comic Sans MS" pitchFamily="66" charset="0"/>
            <a:ea typeface="Comic Sans MS" pitchFamily="66" charset="0"/>
            <a:cs typeface="Comic Sans MS" pitchFamily="66" charset="0"/>
            <a:sym typeface="Comic Sans MS" pitchFamily="66" charset="0"/>
          </a:defRPr>
        </a:defPPr>
      </a:lstStyle>
    </a:spDef>
    <a:lnDef>
      <a:spPr bwMode="auto">
        <a:xfrm>
          <a:off x="0" y="0"/>
          <a:ext cx="1" cy="1"/>
        </a:xfrm>
        <a:custGeom>
          <a:avLst/>
          <a:gdLst/>
          <a:ahLst/>
          <a:cxnLst/>
          <a:rect l="0" t="0" r="0" b="0"/>
          <a:pathLst/>
        </a:custGeom>
        <a:solidFill>
          <a:srgbClr val="707070"/>
        </a:solidFill>
        <a:ln w="25400" cap="flat" cmpd="sng" algn="ctr">
          <a:solidFill>
            <a:schemeClr val="accent1"/>
          </a:solidFill>
          <a:prstDash val="solid"/>
          <a:round/>
          <a:headEnd type="none" w="med" len="med"/>
          <a:tailEnd type="none" w="med" len="med"/>
        </a:ln>
        <a:effec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ts val="500"/>
          </a:spcBef>
          <a:spcAft>
            <a:spcPct val="0"/>
          </a:spcAft>
          <a:buClrTx/>
          <a:buSzTx/>
          <a:buFontTx/>
          <a:buNone/>
          <a:tabLst/>
          <a:defRPr kumimoji="0" lang="en-US" sz="2400" b="0" i="0" u="none" strike="noStrike" cap="none" normalizeH="0" baseline="0" smtClean="0">
            <a:ln>
              <a:noFill/>
            </a:ln>
            <a:solidFill>
              <a:srgbClr val="000000"/>
            </a:solidFill>
            <a:effectLst/>
            <a:latin typeface="Comic Sans MS" pitchFamily="66" charset="0"/>
            <a:ea typeface="Comic Sans MS" pitchFamily="66" charset="0"/>
            <a:cs typeface="Comic Sans MS" pitchFamily="66" charset="0"/>
            <a:sym typeface="Comic Sans MS" pitchFamily="66" charset="0"/>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A7A7A7"/>
      </a:dk2>
      <a:lt2>
        <a:srgbClr val="535353"/>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1580</TotalTime>
  <Words>6626</Words>
  <Application>Microsoft Office PowerPoint</Application>
  <PresentationFormat>On-screen Show (4:3)</PresentationFormat>
  <Paragraphs>674</Paragraphs>
  <Slides>73</Slides>
  <Notes>71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5" baseType="lpstr">
      <vt:lpstr>Arial</vt:lpstr>
      <vt:lpstr>Brush Script MT</vt:lpstr>
      <vt:lpstr>Calibri</vt:lpstr>
      <vt:lpstr>Calibri Light</vt:lpstr>
      <vt:lpstr>Comic Sans MS</vt:lpstr>
      <vt:lpstr>Constantia</vt:lpstr>
      <vt:lpstr>Times New Roman</vt:lpstr>
      <vt:lpstr>Wingdings</vt:lpstr>
      <vt:lpstr>Zapf Dingbats</vt:lpstr>
      <vt:lpstr>ZapfDingbats</vt:lpstr>
      <vt:lpstr>3rdEdition_Chapter2</vt:lpstr>
      <vt:lpstr>Chart</vt:lpstr>
      <vt:lpstr>Mobile Device Forensics</vt:lpstr>
      <vt:lpstr>Dose of Reality:</vt:lpstr>
      <vt:lpstr>Mobile Phone Forensics</vt:lpstr>
      <vt:lpstr>Today’s world</vt:lpstr>
      <vt:lpstr>Latest development on San Bernardino Attack (cont’d) </vt:lpstr>
      <vt:lpstr>Latest development on San Bernardino Attack (cont’d) </vt:lpstr>
      <vt:lpstr>Today’s Mobile Phone (Smartphone)</vt:lpstr>
      <vt:lpstr>Data on Mobile Phones</vt:lpstr>
      <vt:lpstr>Android Overview</vt:lpstr>
      <vt:lpstr>What Can Be Pulled from Today’s Android Devices</vt:lpstr>
      <vt:lpstr>Android File System</vt:lpstr>
      <vt:lpstr>Equipment for Data Acquisition in Android Forensics</vt:lpstr>
      <vt:lpstr>PowerPoint Presentation</vt:lpstr>
      <vt:lpstr>Logical vs. Physical Acquisition</vt:lpstr>
      <vt:lpstr>Understanding Acquisition Procedures for Android Phones</vt:lpstr>
      <vt:lpstr>Understanding Acquisition Procedures for Android Phones</vt:lpstr>
      <vt:lpstr>Understanding Acquisition Procedures for Android Phones (Cont’d)</vt:lpstr>
      <vt:lpstr>Understanding Acquisition Procedures for Android Phones (Cont’d)</vt:lpstr>
      <vt:lpstr>Access Methods</vt:lpstr>
      <vt:lpstr>Access Methods</vt:lpstr>
      <vt:lpstr>Access Methods (Cont’d)</vt:lpstr>
      <vt:lpstr>Access Methods (Cont’d)</vt:lpstr>
      <vt:lpstr>Access Methods (Cont’d)</vt:lpstr>
      <vt:lpstr>Access Methods (Cont’d)</vt:lpstr>
      <vt:lpstr>PowerPoint Presentation</vt:lpstr>
      <vt:lpstr>ROOT in Android Devices</vt:lpstr>
      <vt:lpstr>Three Common Types of ROOT</vt:lpstr>
      <vt:lpstr>Main Tools for Android Forensics</vt:lpstr>
      <vt:lpstr>USB Debugging</vt:lpstr>
      <vt:lpstr>Basic ADB commands</vt:lpstr>
      <vt:lpstr>PowerPoint Presentation</vt:lpstr>
      <vt:lpstr>Step 1 : ROOT Your Android Phone</vt:lpstr>
      <vt:lpstr>Step 2: Using analysis tools to investigate Android devices</vt:lpstr>
      <vt:lpstr>Step 3: Find the Browser Histroy </vt:lpstr>
      <vt:lpstr>Challenges in Mobile Phone Forensics</vt:lpstr>
      <vt:lpstr>Challenges in Mobile Phone Forensics (cont’d)</vt:lpstr>
      <vt:lpstr>PowerPoint Presentation</vt:lpstr>
      <vt:lpstr>GPS Forensics (SatNav Forensics)</vt:lpstr>
      <vt:lpstr>Introduction to GPS</vt:lpstr>
      <vt:lpstr>PowerPoint Presentation</vt:lpstr>
      <vt:lpstr>PowerPoint Presentation</vt:lpstr>
      <vt:lpstr>PowerPoint Presentation</vt:lpstr>
      <vt:lpstr>PowerPoint Presentation</vt:lpstr>
      <vt:lpstr>Dose of Reality:</vt:lpstr>
      <vt:lpstr>Why GPS forensics?</vt:lpstr>
      <vt:lpstr>PowerPoint Presentation</vt:lpstr>
      <vt:lpstr>Garmin GPS Devices</vt:lpstr>
      <vt:lpstr>Data on GPS Devices</vt:lpstr>
      <vt:lpstr>Tools used for Garmin Forensics </vt:lpstr>
      <vt:lpstr>GPS eXchange Format (GPX)</vt:lpstr>
      <vt:lpstr>GPS eXchange Format (GPX) (cont’d)</vt:lpstr>
      <vt:lpstr>GPS eXchange Format (GPX) (cont’d)</vt:lpstr>
      <vt:lpstr>User Interface</vt:lpstr>
      <vt:lpstr>System Level</vt:lpstr>
      <vt:lpstr>Difference between Route and Track</vt:lpstr>
      <vt:lpstr>PowerPoint Presentation</vt:lpstr>
      <vt:lpstr>Step 1: Display the Route of Tracks  </vt:lpstr>
      <vt:lpstr>Step 2: Navigation</vt:lpstr>
      <vt:lpstr>Step 3: Display Detailed Real Information</vt:lpstr>
      <vt:lpstr>Dose of Reality:</vt:lpstr>
      <vt:lpstr>PowerPoint Presentation</vt:lpstr>
      <vt:lpstr>Image (Photo) Forensics</vt:lpstr>
      <vt:lpstr>PowerPoint Presentation</vt:lpstr>
      <vt:lpstr>PowerPoint Presentation</vt:lpstr>
      <vt:lpstr>PowerPoint Presentation</vt:lpstr>
      <vt:lpstr> EXIF Image File Directories (IFDs)  </vt:lpstr>
      <vt:lpstr>PowerPoint Presentation</vt:lpstr>
      <vt:lpstr>PowerPoint Presentation</vt:lpstr>
      <vt:lpstr>Evolution of formats of metadata for photos </vt:lpstr>
      <vt:lpstr>PowerPoint Presentation</vt:lpstr>
      <vt:lpstr>Image Metadata Analysis</vt:lpstr>
      <vt:lpstr>Image Metadata Analysis (cont’d)</vt:lpstr>
      <vt:lpstr>Reading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Lec10</dc:title>
  <dc:creator>Xiaodong Lin</dc:creator>
  <cp:lastModifiedBy>Xiaodong Lin</cp:lastModifiedBy>
  <cp:revision>159</cp:revision>
  <cp:lastPrinted>2016-03-24T23:25:51Z</cp:lastPrinted>
  <dcterms:modified xsi:type="dcterms:W3CDTF">2022-05-24T16:11:56Z</dcterms:modified>
</cp:coreProperties>
</file>